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7" r:id="rId1"/>
    <p:sldMasterId id="2147483799" r:id="rId2"/>
  </p:sldMasterIdLst>
  <p:notesMasterIdLst>
    <p:notesMasterId r:id="rId28"/>
  </p:notesMasterIdLst>
  <p:handoutMasterIdLst>
    <p:handoutMasterId r:id="rId29"/>
  </p:handoutMasterIdLst>
  <p:sldIdLst>
    <p:sldId id="264" r:id="rId3"/>
    <p:sldId id="265" r:id="rId4"/>
    <p:sldId id="266" r:id="rId5"/>
    <p:sldId id="273" r:id="rId6"/>
    <p:sldId id="274" r:id="rId7"/>
    <p:sldId id="275" r:id="rId8"/>
    <p:sldId id="276" r:id="rId9"/>
    <p:sldId id="298" r:id="rId10"/>
    <p:sldId id="277" r:id="rId11"/>
    <p:sldId id="278" r:id="rId12"/>
    <p:sldId id="279" r:id="rId13"/>
    <p:sldId id="299" r:id="rId14"/>
    <p:sldId id="282" r:id="rId15"/>
    <p:sldId id="283" r:id="rId16"/>
    <p:sldId id="288" r:id="rId17"/>
    <p:sldId id="284" r:id="rId18"/>
    <p:sldId id="285" r:id="rId19"/>
    <p:sldId id="286" r:id="rId20"/>
    <p:sldId id="287" r:id="rId21"/>
    <p:sldId id="290" r:id="rId22"/>
    <p:sldId id="291" r:id="rId23"/>
    <p:sldId id="292" r:id="rId24"/>
    <p:sldId id="297" r:id="rId25"/>
    <p:sldId id="300" r:id="rId26"/>
    <p:sldId id="294" r:id="rId27"/>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rgit Mortensen" initials="BM0" lastIdx="21" clrIdx="0"/>
  <p:cmAuthor id="1" name="Nicklas Petersen Abild" initials="NP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97F8E"/>
    <a:srgbClr val="118850"/>
    <a:srgbClr val="384F5C"/>
    <a:srgbClr val="7ABD30"/>
    <a:srgbClr val="0E702F"/>
    <a:srgbClr val="0E72BA"/>
    <a:srgbClr val="0B5C94"/>
    <a:srgbClr val="FF314A"/>
    <a:srgbClr val="EB4E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705" autoAdjust="0"/>
    <p:restoredTop sz="80686" autoAdjust="0"/>
  </p:normalViewPr>
  <p:slideViewPr>
    <p:cSldViewPr snapToGrid="0">
      <p:cViewPr>
        <p:scale>
          <a:sx n="70" d="100"/>
          <a:sy n="70" d="100"/>
        </p:scale>
        <p:origin x="-54" y="113"/>
      </p:cViewPr>
      <p:guideLst>
        <p:guide orient="horz" pos="4066"/>
        <p:guide orient="horz" pos="3883"/>
        <p:guide orient="horz" pos="2160"/>
        <p:guide orient="horz" pos="879"/>
        <p:guide orient="horz" pos="446"/>
        <p:guide orient="horz" pos="1049"/>
        <p:guide pos="5477"/>
        <p:guide pos="2880"/>
        <p:guide pos="28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26" d="100"/>
          <a:sy n="26" d="100"/>
        </p:scale>
        <p:origin x="-2222" y="-86"/>
      </p:cViewPr>
      <p:guideLst>
        <p:guide orient="horz" pos="3131"/>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F0FDE-8FA9-49AF-AEFE-B18E0D45D47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a-DK"/>
        </a:p>
      </dgm:t>
    </dgm:pt>
    <dgm:pt modelId="{2657073F-A2C4-4426-934F-3F381023E76C}">
      <dgm:prSet phldrT="[Tekst]" custT="1">
        <dgm:style>
          <a:lnRef idx="1">
            <a:schemeClr val="accent3"/>
          </a:lnRef>
          <a:fillRef idx="2">
            <a:schemeClr val="accent3"/>
          </a:fillRef>
          <a:effectRef idx="1">
            <a:schemeClr val="accent3"/>
          </a:effectRef>
          <a:fontRef idx="minor">
            <a:schemeClr val="dk1"/>
          </a:fontRef>
        </dgm:style>
      </dgm:prSet>
      <dgm:spPr>
        <a:xfrm>
          <a:off x="100"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1</a:t>
          </a:r>
          <a:endParaRPr lang="da-DK" sz="2800" dirty="0">
            <a:solidFill>
              <a:sysClr val="windowText" lastClr="000000"/>
            </a:solidFill>
            <a:latin typeface="Arial"/>
            <a:ea typeface="+mn-ea"/>
            <a:cs typeface="+mn-cs"/>
          </a:endParaRPr>
        </a:p>
      </dgm:t>
    </dgm:pt>
    <dgm:pt modelId="{A1DB346D-4D4D-4D14-9674-023A04B0224F}" type="parTrans" cxnId="{439A27B2-C9A8-456E-8F25-E1D28DEB1220}">
      <dgm:prSet/>
      <dgm:spPr/>
      <dgm:t>
        <a:bodyPr/>
        <a:lstStyle/>
        <a:p>
          <a:endParaRPr lang="da-DK"/>
        </a:p>
      </dgm:t>
    </dgm:pt>
    <dgm:pt modelId="{40AEFA42-82A2-4DC1-87E2-6039B2BAA896}" type="sibTrans" cxnId="{439A27B2-C9A8-456E-8F25-E1D28DEB1220}">
      <dgm:prSet/>
      <dgm:spPr/>
      <dgm:t>
        <a:bodyPr/>
        <a:lstStyle/>
        <a:p>
          <a:endParaRPr lang="da-DK"/>
        </a:p>
      </dgm:t>
    </dgm:pt>
    <dgm:pt modelId="{9C01839B-8C5F-4455-AC13-B81D5D7DA882}">
      <dgm:prSet phldrT="[Tekst]" custT="1">
        <dgm:style>
          <a:lnRef idx="1">
            <a:schemeClr val="accent3"/>
          </a:lnRef>
          <a:fillRef idx="2">
            <a:schemeClr val="accent3"/>
          </a:fillRef>
          <a:effectRef idx="1">
            <a:schemeClr val="accent3"/>
          </a:effectRef>
          <a:fontRef idx="minor">
            <a:schemeClr val="dk1"/>
          </a:fontRef>
        </dgm:style>
      </dgm:prSet>
      <dgm:spPr>
        <a:xfrm>
          <a:off x="804362"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2</a:t>
          </a:r>
          <a:endParaRPr lang="da-DK" sz="2800" dirty="0">
            <a:solidFill>
              <a:sysClr val="windowText" lastClr="000000"/>
            </a:solidFill>
            <a:latin typeface="Arial"/>
            <a:ea typeface="+mn-ea"/>
            <a:cs typeface="+mn-cs"/>
          </a:endParaRPr>
        </a:p>
      </dgm:t>
    </dgm:pt>
    <dgm:pt modelId="{ABC0247E-439A-466B-9CC5-7CBFBB184EA2}" type="parTrans" cxnId="{76E82880-9188-4BE7-A4DC-7C943F10A851}">
      <dgm:prSet/>
      <dgm:spPr/>
      <dgm:t>
        <a:bodyPr/>
        <a:lstStyle/>
        <a:p>
          <a:endParaRPr lang="da-DK"/>
        </a:p>
      </dgm:t>
    </dgm:pt>
    <dgm:pt modelId="{94D8162A-92CE-45C3-A88D-CE2CF512601D}" type="sibTrans" cxnId="{76E82880-9188-4BE7-A4DC-7C943F10A851}">
      <dgm:prSet/>
      <dgm:spPr/>
      <dgm:t>
        <a:bodyPr/>
        <a:lstStyle/>
        <a:p>
          <a:endParaRPr lang="da-DK"/>
        </a:p>
      </dgm:t>
    </dgm:pt>
    <dgm:pt modelId="{CDA3E5A4-70B8-48D8-A38F-5A448BFCD068}">
      <dgm:prSet phldrT="[Tekst]" custT="1">
        <dgm:style>
          <a:lnRef idx="1">
            <a:schemeClr val="accent3"/>
          </a:lnRef>
          <a:fillRef idx="2">
            <a:schemeClr val="accent3"/>
          </a:fillRef>
          <a:effectRef idx="1">
            <a:schemeClr val="accent3"/>
          </a:effectRef>
          <a:fontRef idx="minor">
            <a:schemeClr val="dk1"/>
          </a:fontRef>
        </dgm:style>
      </dgm:prSet>
      <dgm:spPr>
        <a:xfrm>
          <a:off x="1608624"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3</a:t>
          </a:r>
          <a:endParaRPr lang="da-DK" sz="2800" dirty="0">
            <a:solidFill>
              <a:sysClr val="windowText" lastClr="000000"/>
            </a:solidFill>
            <a:latin typeface="Arial"/>
            <a:ea typeface="+mn-ea"/>
            <a:cs typeface="+mn-cs"/>
          </a:endParaRPr>
        </a:p>
      </dgm:t>
    </dgm:pt>
    <dgm:pt modelId="{63E94A21-3466-4AC1-81A0-8EAFC00EE146}" type="parTrans" cxnId="{B5F9B276-AA79-4650-ADD2-7164B8E68069}">
      <dgm:prSet/>
      <dgm:spPr/>
      <dgm:t>
        <a:bodyPr/>
        <a:lstStyle/>
        <a:p>
          <a:endParaRPr lang="da-DK"/>
        </a:p>
      </dgm:t>
    </dgm:pt>
    <dgm:pt modelId="{CEAD18B7-8275-441A-93E9-CCE65650311E}" type="sibTrans" cxnId="{B5F9B276-AA79-4650-ADD2-7164B8E68069}">
      <dgm:prSet/>
      <dgm:spPr/>
      <dgm:t>
        <a:bodyPr/>
        <a:lstStyle/>
        <a:p>
          <a:endParaRPr lang="da-DK"/>
        </a:p>
      </dgm:t>
    </dgm:pt>
    <dgm:pt modelId="{6D107D70-4490-4FE4-A999-FD1488486598}">
      <dgm:prSet phldrT="[Tekst]" custT="1">
        <dgm:style>
          <a:lnRef idx="1">
            <a:schemeClr val="accent3"/>
          </a:lnRef>
          <a:fillRef idx="2">
            <a:schemeClr val="accent3"/>
          </a:fillRef>
          <a:effectRef idx="1">
            <a:schemeClr val="accent3"/>
          </a:effectRef>
          <a:fontRef idx="minor">
            <a:schemeClr val="dk1"/>
          </a:fontRef>
        </dgm:style>
      </dgm:prSet>
      <dgm:spPr>
        <a:xfrm>
          <a:off x="2412886"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4</a:t>
          </a:r>
          <a:endParaRPr lang="da-DK" sz="2800" dirty="0">
            <a:solidFill>
              <a:sysClr val="windowText" lastClr="000000"/>
            </a:solidFill>
            <a:latin typeface="Arial"/>
            <a:ea typeface="+mn-ea"/>
            <a:cs typeface="+mn-cs"/>
          </a:endParaRPr>
        </a:p>
      </dgm:t>
    </dgm:pt>
    <dgm:pt modelId="{C206AB71-E5C0-4A2B-9381-E64EE3E282AE}" type="parTrans" cxnId="{19B1BF75-B926-474E-9B5D-55EE9FA76157}">
      <dgm:prSet/>
      <dgm:spPr/>
      <dgm:t>
        <a:bodyPr/>
        <a:lstStyle/>
        <a:p>
          <a:endParaRPr lang="da-DK"/>
        </a:p>
      </dgm:t>
    </dgm:pt>
    <dgm:pt modelId="{3C426BB9-9C91-486B-BF23-2CF2749BA5AB}" type="sibTrans" cxnId="{19B1BF75-B926-474E-9B5D-55EE9FA76157}">
      <dgm:prSet/>
      <dgm:spPr/>
      <dgm:t>
        <a:bodyPr/>
        <a:lstStyle/>
        <a:p>
          <a:endParaRPr lang="da-DK"/>
        </a:p>
      </dgm:t>
    </dgm:pt>
    <dgm:pt modelId="{4E1DACBD-8D7F-401B-B154-30D9D1528DCC}">
      <dgm:prSet phldrT="[Tekst]" custT="1">
        <dgm:style>
          <a:lnRef idx="1">
            <a:schemeClr val="accent3"/>
          </a:lnRef>
          <a:fillRef idx="2">
            <a:schemeClr val="accent3"/>
          </a:fillRef>
          <a:effectRef idx="1">
            <a:schemeClr val="accent3"/>
          </a:effectRef>
          <a:fontRef idx="minor">
            <a:schemeClr val="dk1"/>
          </a:fontRef>
        </dgm:style>
      </dgm:prSet>
      <dgm:spPr>
        <a:xfrm>
          <a:off x="3217149"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5</a:t>
          </a:r>
          <a:endParaRPr lang="da-DK" sz="2800" dirty="0">
            <a:solidFill>
              <a:sysClr val="windowText" lastClr="000000"/>
            </a:solidFill>
            <a:latin typeface="Arial"/>
            <a:ea typeface="+mn-ea"/>
            <a:cs typeface="+mn-cs"/>
          </a:endParaRPr>
        </a:p>
      </dgm:t>
    </dgm:pt>
    <dgm:pt modelId="{A93E5E3B-4328-4DB5-B40A-5A1EF9E32CD7}" type="parTrans" cxnId="{84F4E3C3-F707-446E-AE6B-5AC99EE9F8F1}">
      <dgm:prSet/>
      <dgm:spPr/>
      <dgm:t>
        <a:bodyPr/>
        <a:lstStyle/>
        <a:p>
          <a:endParaRPr lang="da-DK"/>
        </a:p>
      </dgm:t>
    </dgm:pt>
    <dgm:pt modelId="{D48A30CE-40B4-40C5-92A2-01EAB61843E1}" type="sibTrans" cxnId="{84F4E3C3-F707-446E-AE6B-5AC99EE9F8F1}">
      <dgm:prSet/>
      <dgm:spPr/>
      <dgm:t>
        <a:bodyPr/>
        <a:lstStyle/>
        <a:p>
          <a:endParaRPr lang="da-DK"/>
        </a:p>
      </dgm:t>
    </dgm:pt>
    <dgm:pt modelId="{3A58F7C0-7DC3-4263-B9BF-7B290CEE8C95}">
      <dgm:prSet phldrT="[Tekst]" custT="1">
        <dgm:style>
          <a:lnRef idx="1">
            <a:schemeClr val="accent3"/>
          </a:lnRef>
          <a:fillRef idx="2">
            <a:schemeClr val="accent3"/>
          </a:fillRef>
          <a:effectRef idx="1">
            <a:schemeClr val="accent3"/>
          </a:effectRef>
          <a:fontRef idx="minor">
            <a:schemeClr val="dk1"/>
          </a:fontRef>
        </dgm:style>
      </dgm:prSet>
      <dgm:spPr>
        <a:xfrm>
          <a:off x="4021411" y="815186"/>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6</a:t>
          </a:r>
          <a:endParaRPr lang="da-DK" sz="2800" dirty="0">
            <a:solidFill>
              <a:sysClr val="windowText" lastClr="000000"/>
            </a:solidFill>
            <a:latin typeface="Arial"/>
            <a:ea typeface="+mn-ea"/>
            <a:cs typeface="+mn-cs"/>
          </a:endParaRPr>
        </a:p>
      </dgm:t>
    </dgm:pt>
    <dgm:pt modelId="{681EF7A5-F8D3-477E-B05B-3BC85A9CCE3E}" type="parTrans" cxnId="{9C33AFC8-762E-4024-B04F-37F25823DC97}">
      <dgm:prSet/>
      <dgm:spPr/>
      <dgm:t>
        <a:bodyPr/>
        <a:lstStyle/>
        <a:p>
          <a:endParaRPr lang="da-DK"/>
        </a:p>
      </dgm:t>
    </dgm:pt>
    <dgm:pt modelId="{48B022DD-35D4-41D2-8202-8C797FF0D10D}" type="sibTrans" cxnId="{9C33AFC8-762E-4024-B04F-37F25823DC97}">
      <dgm:prSet/>
      <dgm:spPr/>
      <dgm:t>
        <a:bodyPr/>
        <a:lstStyle/>
        <a:p>
          <a:endParaRPr lang="da-DK"/>
        </a:p>
      </dgm:t>
    </dgm:pt>
    <dgm:pt modelId="{408452BA-D727-4D68-A70F-9778B30ECC69}">
      <dgm:prSet phldrT="[Tekst]" custT="1">
        <dgm:style>
          <a:lnRef idx="1">
            <a:schemeClr val="accent3"/>
          </a:lnRef>
          <a:fillRef idx="2">
            <a:schemeClr val="accent3"/>
          </a:fillRef>
          <a:effectRef idx="1">
            <a:schemeClr val="accent3"/>
          </a:effectRef>
          <a:fontRef idx="minor">
            <a:schemeClr val="dk1"/>
          </a:fontRef>
        </dgm:style>
      </dgm:prSet>
      <dgm:spPr>
        <a:xfrm>
          <a:off x="4825673"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7</a:t>
          </a:r>
          <a:endParaRPr lang="da-DK" sz="2800" dirty="0">
            <a:solidFill>
              <a:sysClr val="windowText" lastClr="000000"/>
            </a:solidFill>
            <a:latin typeface="Arial"/>
            <a:ea typeface="+mn-ea"/>
            <a:cs typeface="+mn-cs"/>
          </a:endParaRPr>
        </a:p>
      </dgm:t>
    </dgm:pt>
    <dgm:pt modelId="{41FA4443-3B24-4680-A9B2-B6D835EA412E}" type="parTrans" cxnId="{845315B1-FCF3-4339-AC16-5F3948800007}">
      <dgm:prSet/>
      <dgm:spPr/>
      <dgm:t>
        <a:bodyPr/>
        <a:lstStyle/>
        <a:p>
          <a:endParaRPr lang="da-DK"/>
        </a:p>
      </dgm:t>
    </dgm:pt>
    <dgm:pt modelId="{01D4B426-4A7C-4B58-8E8B-2337B0942A64}" type="sibTrans" cxnId="{845315B1-FCF3-4339-AC16-5F3948800007}">
      <dgm:prSet/>
      <dgm:spPr/>
      <dgm:t>
        <a:bodyPr/>
        <a:lstStyle/>
        <a:p>
          <a:endParaRPr lang="da-DK"/>
        </a:p>
      </dgm:t>
    </dgm:pt>
    <dgm:pt modelId="{1469DC5C-E7C0-42EA-B7D6-1065C6412D61}">
      <dgm:prSet phldrT="[Tekst]" custT="1">
        <dgm:style>
          <a:lnRef idx="1">
            <a:schemeClr val="accent3"/>
          </a:lnRef>
          <a:fillRef idx="2">
            <a:schemeClr val="accent3"/>
          </a:fillRef>
          <a:effectRef idx="1">
            <a:schemeClr val="accent3"/>
          </a:effectRef>
          <a:fontRef idx="minor">
            <a:schemeClr val="dk1"/>
          </a:fontRef>
        </dgm:style>
      </dgm:prSet>
      <dgm:spPr>
        <a:xfrm>
          <a:off x="5629935"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8</a:t>
          </a:r>
          <a:endParaRPr lang="da-DK" sz="2800" dirty="0">
            <a:solidFill>
              <a:sysClr val="windowText" lastClr="000000"/>
            </a:solidFill>
            <a:latin typeface="Arial"/>
            <a:ea typeface="+mn-ea"/>
            <a:cs typeface="+mn-cs"/>
          </a:endParaRPr>
        </a:p>
      </dgm:t>
    </dgm:pt>
    <dgm:pt modelId="{4C39CD9E-7AF1-40DB-A825-1DC091F93F5B}" type="parTrans" cxnId="{BDFCC0ED-7FC3-4F19-A154-C8CD607D773E}">
      <dgm:prSet/>
      <dgm:spPr/>
      <dgm:t>
        <a:bodyPr/>
        <a:lstStyle/>
        <a:p>
          <a:endParaRPr lang="da-DK"/>
        </a:p>
      </dgm:t>
    </dgm:pt>
    <dgm:pt modelId="{C4CA2DAA-56B8-434B-B906-6DA0F65B786D}" type="sibTrans" cxnId="{BDFCC0ED-7FC3-4F19-A154-C8CD607D773E}">
      <dgm:prSet/>
      <dgm:spPr/>
      <dgm:t>
        <a:bodyPr/>
        <a:lstStyle/>
        <a:p>
          <a:endParaRPr lang="da-DK"/>
        </a:p>
      </dgm:t>
    </dgm:pt>
    <dgm:pt modelId="{277B5F94-4A92-4410-BE19-3A9D260EF6DB}">
      <dgm:prSet phldrT="[Tekst]" custT="1">
        <dgm:style>
          <a:lnRef idx="1">
            <a:schemeClr val="accent3"/>
          </a:lnRef>
          <a:fillRef idx="2">
            <a:schemeClr val="accent3"/>
          </a:fillRef>
          <a:effectRef idx="1">
            <a:schemeClr val="accent3"/>
          </a:effectRef>
          <a:fontRef idx="minor">
            <a:schemeClr val="dk1"/>
          </a:fontRef>
        </dgm:style>
      </dgm:prSet>
      <dgm:spPr>
        <a:xfrm>
          <a:off x="6434197"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9</a:t>
          </a:r>
          <a:endParaRPr lang="da-DK" sz="2800" dirty="0">
            <a:solidFill>
              <a:sysClr val="windowText" lastClr="000000"/>
            </a:solidFill>
            <a:latin typeface="Arial"/>
            <a:ea typeface="+mn-ea"/>
            <a:cs typeface="+mn-cs"/>
          </a:endParaRPr>
        </a:p>
      </dgm:t>
    </dgm:pt>
    <dgm:pt modelId="{082F98E5-DE53-46F1-B5C1-79D788FF97B0}" type="parTrans" cxnId="{59AA421E-B67F-4FB9-A295-56AE6DB7C6E4}">
      <dgm:prSet/>
      <dgm:spPr/>
      <dgm:t>
        <a:bodyPr/>
        <a:lstStyle/>
        <a:p>
          <a:endParaRPr lang="da-DK"/>
        </a:p>
      </dgm:t>
    </dgm:pt>
    <dgm:pt modelId="{ACB492B8-1C20-4D7C-884D-EECED4AE93EB}" type="sibTrans" cxnId="{59AA421E-B67F-4FB9-A295-56AE6DB7C6E4}">
      <dgm:prSet/>
      <dgm:spPr/>
      <dgm:t>
        <a:bodyPr/>
        <a:lstStyle/>
        <a:p>
          <a:endParaRPr lang="da-DK"/>
        </a:p>
      </dgm:t>
    </dgm:pt>
    <dgm:pt modelId="{3D1EC60C-19AE-4683-8D46-BCF1E0841957}">
      <dgm:prSet phldrT="[Tekst]" custT="1">
        <dgm:style>
          <a:lnRef idx="1">
            <a:schemeClr val="accent3"/>
          </a:lnRef>
          <a:fillRef idx="2">
            <a:schemeClr val="accent3"/>
          </a:fillRef>
          <a:effectRef idx="1">
            <a:schemeClr val="accent3"/>
          </a:effectRef>
          <a:fontRef idx="minor">
            <a:schemeClr val="dk1"/>
          </a:fontRef>
        </dgm:style>
      </dgm:prSet>
      <dgm:spPr>
        <a:xfrm>
          <a:off x="7238459"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10</a:t>
          </a:r>
          <a:endParaRPr lang="da-DK" sz="2800" dirty="0">
            <a:solidFill>
              <a:sysClr val="windowText" lastClr="000000"/>
            </a:solidFill>
            <a:latin typeface="Arial"/>
            <a:ea typeface="+mn-ea"/>
            <a:cs typeface="+mn-cs"/>
          </a:endParaRPr>
        </a:p>
      </dgm:t>
    </dgm:pt>
    <dgm:pt modelId="{49E545AB-1CF9-4AC0-B00D-C8DF6DB2F835}" type="parTrans" cxnId="{28140EFA-09F7-4052-8A17-469A5EB12D18}">
      <dgm:prSet/>
      <dgm:spPr/>
      <dgm:t>
        <a:bodyPr/>
        <a:lstStyle/>
        <a:p>
          <a:endParaRPr lang="da-DK"/>
        </a:p>
      </dgm:t>
    </dgm:pt>
    <dgm:pt modelId="{F2019855-8E84-46E1-A232-C86F9C89C6E3}" type="sibTrans" cxnId="{28140EFA-09F7-4052-8A17-469A5EB12D18}">
      <dgm:prSet/>
      <dgm:spPr/>
      <dgm:t>
        <a:bodyPr/>
        <a:lstStyle/>
        <a:p>
          <a:endParaRPr lang="da-DK"/>
        </a:p>
      </dgm:t>
    </dgm:pt>
    <dgm:pt modelId="{D2C69260-B5F3-4EF7-8A8E-640B441EC7CA}" type="pres">
      <dgm:prSet presAssocID="{E1DF0FDE-8FA9-49AF-AEFE-B18E0D45D47E}" presName="Name0" presStyleCnt="0">
        <dgm:presLayoutVars>
          <dgm:dir/>
          <dgm:resizeHandles val="exact"/>
        </dgm:presLayoutVars>
      </dgm:prSet>
      <dgm:spPr/>
      <dgm:t>
        <a:bodyPr/>
        <a:lstStyle/>
        <a:p>
          <a:endParaRPr lang="da-DK"/>
        </a:p>
      </dgm:t>
    </dgm:pt>
    <dgm:pt modelId="{5317D3B4-7D39-41D9-BFCF-5DAD3103F874}" type="pres">
      <dgm:prSet presAssocID="{2657073F-A2C4-4426-934F-3F381023E76C}" presName="Name5" presStyleLbl="vennNode1" presStyleIdx="0" presStyleCnt="10" custLinFactNeighborY="-99064">
        <dgm:presLayoutVars>
          <dgm:bulletEnabled val="1"/>
        </dgm:presLayoutVars>
      </dgm:prSet>
      <dgm:spPr/>
      <dgm:t>
        <a:bodyPr/>
        <a:lstStyle/>
        <a:p>
          <a:endParaRPr lang="da-DK"/>
        </a:p>
      </dgm:t>
    </dgm:pt>
    <dgm:pt modelId="{43AEC411-DFB9-4A72-88CB-EA76F4BD272D}" type="pres">
      <dgm:prSet presAssocID="{40AEFA42-82A2-4DC1-87E2-6039B2BAA896}" presName="space" presStyleCnt="0"/>
      <dgm:spPr/>
    </dgm:pt>
    <dgm:pt modelId="{0D2544CD-CD0B-45B7-8348-3F65FA5F2DBB}" type="pres">
      <dgm:prSet presAssocID="{9C01839B-8C5F-4455-AC13-B81D5D7DA882}" presName="Name5" presStyleLbl="vennNode1" presStyleIdx="1" presStyleCnt="10" custLinFactNeighborY="-99064">
        <dgm:presLayoutVars>
          <dgm:bulletEnabled val="1"/>
        </dgm:presLayoutVars>
      </dgm:prSet>
      <dgm:spPr/>
      <dgm:t>
        <a:bodyPr/>
        <a:lstStyle/>
        <a:p>
          <a:endParaRPr lang="da-DK"/>
        </a:p>
      </dgm:t>
    </dgm:pt>
    <dgm:pt modelId="{DCFAE0DD-9F0E-4B45-B01B-33279E153A9F}" type="pres">
      <dgm:prSet presAssocID="{94D8162A-92CE-45C3-A88D-CE2CF512601D}" presName="space" presStyleCnt="0"/>
      <dgm:spPr/>
    </dgm:pt>
    <dgm:pt modelId="{82A7FC23-4CD2-410B-BAB2-845C7D6A9CC4}" type="pres">
      <dgm:prSet presAssocID="{CDA3E5A4-70B8-48D8-A38F-5A448BFCD068}" presName="Name5" presStyleLbl="vennNode1" presStyleIdx="2" presStyleCnt="10" custLinFactNeighborY="-99064">
        <dgm:presLayoutVars>
          <dgm:bulletEnabled val="1"/>
        </dgm:presLayoutVars>
      </dgm:prSet>
      <dgm:spPr/>
      <dgm:t>
        <a:bodyPr/>
        <a:lstStyle/>
        <a:p>
          <a:endParaRPr lang="da-DK"/>
        </a:p>
      </dgm:t>
    </dgm:pt>
    <dgm:pt modelId="{AD5DA098-5542-49F8-BB67-367DABB9D611}" type="pres">
      <dgm:prSet presAssocID="{CEAD18B7-8275-441A-93E9-CCE65650311E}" presName="space" presStyleCnt="0"/>
      <dgm:spPr/>
    </dgm:pt>
    <dgm:pt modelId="{90BFCAD4-2C08-44D0-8E30-0C8B60DC1A4E}" type="pres">
      <dgm:prSet presAssocID="{6D107D70-4490-4FE4-A999-FD1488486598}" presName="Name5" presStyleLbl="vennNode1" presStyleIdx="3" presStyleCnt="10" custLinFactNeighborY="-99064">
        <dgm:presLayoutVars>
          <dgm:bulletEnabled val="1"/>
        </dgm:presLayoutVars>
      </dgm:prSet>
      <dgm:spPr/>
      <dgm:t>
        <a:bodyPr/>
        <a:lstStyle/>
        <a:p>
          <a:endParaRPr lang="da-DK"/>
        </a:p>
      </dgm:t>
    </dgm:pt>
    <dgm:pt modelId="{83EDC3E1-C123-40DD-A687-CA3CA5868330}" type="pres">
      <dgm:prSet presAssocID="{3C426BB9-9C91-486B-BF23-2CF2749BA5AB}" presName="space" presStyleCnt="0"/>
      <dgm:spPr/>
    </dgm:pt>
    <dgm:pt modelId="{67EEF182-E31E-40C2-BEE2-3712D20F17F1}" type="pres">
      <dgm:prSet presAssocID="{4E1DACBD-8D7F-401B-B154-30D9D1528DCC}" presName="Name5" presStyleLbl="vennNode1" presStyleIdx="4" presStyleCnt="10" custLinFactNeighborY="-99064">
        <dgm:presLayoutVars>
          <dgm:bulletEnabled val="1"/>
        </dgm:presLayoutVars>
      </dgm:prSet>
      <dgm:spPr/>
      <dgm:t>
        <a:bodyPr/>
        <a:lstStyle/>
        <a:p>
          <a:endParaRPr lang="da-DK"/>
        </a:p>
      </dgm:t>
    </dgm:pt>
    <dgm:pt modelId="{E61030F8-EAEC-40CB-AF87-163C329F272F}" type="pres">
      <dgm:prSet presAssocID="{D48A30CE-40B4-40C5-92A2-01EAB61843E1}" presName="space" presStyleCnt="0"/>
      <dgm:spPr/>
    </dgm:pt>
    <dgm:pt modelId="{9F6248CB-8915-461F-A4B2-E3F09E704B93}" type="pres">
      <dgm:prSet presAssocID="{3A58F7C0-7DC3-4263-B9BF-7B290CEE8C95}" presName="Name5" presStyleLbl="vennNode1" presStyleIdx="5" presStyleCnt="10" custLinFactNeighborY="-97881">
        <dgm:presLayoutVars>
          <dgm:bulletEnabled val="1"/>
        </dgm:presLayoutVars>
      </dgm:prSet>
      <dgm:spPr/>
      <dgm:t>
        <a:bodyPr/>
        <a:lstStyle/>
        <a:p>
          <a:endParaRPr lang="da-DK"/>
        </a:p>
      </dgm:t>
    </dgm:pt>
    <dgm:pt modelId="{BD1C11F8-DB10-418E-9FB5-7F7743FA3386}" type="pres">
      <dgm:prSet presAssocID="{48B022DD-35D4-41D2-8202-8C797FF0D10D}" presName="space" presStyleCnt="0"/>
      <dgm:spPr/>
    </dgm:pt>
    <dgm:pt modelId="{BE5D7A7B-BC43-43E1-BAD3-65C1BFC23A90}" type="pres">
      <dgm:prSet presAssocID="{408452BA-D727-4D68-A70F-9778B30ECC69}" presName="Name5" presStyleLbl="vennNode1" presStyleIdx="6" presStyleCnt="10" custLinFactNeighborY="-99064">
        <dgm:presLayoutVars>
          <dgm:bulletEnabled val="1"/>
        </dgm:presLayoutVars>
      </dgm:prSet>
      <dgm:spPr/>
      <dgm:t>
        <a:bodyPr/>
        <a:lstStyle/>
        <a:p>
          <a:endParaRPr lang="da-DK"/>
        </a:p>
      </dgm:t>
    </dgm:pt>
    <dgm:pt modelId="{17C796A5-B858-40C4-A14B-290D577D3514}" type="pres">
      <dgm:prSet presAssocID="{01D4B426-4A7C-4B58-8E8B-2337B0942A64}" presName="space" presStyleCnt="0"/>
      <dgm:spPr/>
    </dgm:pt>
    <dgm:pt modelId="{A41A60D6-E597-42E4-A2F8-B7AEE9710694}" type="pres">
      <dgm:prSet presAssocID="{1469DC5C-E7C0-42EA-B7D6-1065C6412D61}" presName="Name5" presStyleLbl="vennNode1" presStyleIdx="7" presStyleCnt="10" custLinFactNeighborY="-99064">
        <dgm:presLayoutVars>
          <dgm:bulletEnabled val="1"/>
        </dgm:presLayoutVars>
      </dgm:prSet>
      <dgm:spPr/>
      <dgm:t>
        <a:bodyPr/>
        <a:lstStyle/>
        <a:p>
          <a:endParaRPr lang="da-DK"/>
        </a:p>
      </dgm:t>
    </dgm:pt>
    <dgm:pt modelId="{2246AE92-CF17-4902-B502-351876CE6BFA}" type="pres">
      <dgm:prSet presAssocID="{C4CA2DAA-56B8-434B-B906-6DA0F65B786D}" presName="space" presStyleCnt="0"/>
      <dgm:spPr/>
    </dgm:pt>
    <dgm:pt modelId="{A1E08924-8FC7-4A91-A317-D418ADB1A6A5}" type="pres">
      <dgm:prSet presAssocID="{277B5F94-4A92-4410-BE19-3A9D260EF6DB}" presName="Name5" presStyleLbl="vennNode1" presStyleIdx="8" presStyleCnt="10" custLinFactNeighborY="-99064">
        <dgm:presLayoutVars>
          <dgm:bulletEnabled val="1"/>
        </dgm:presLayoutVars>
      </dgm:prSet>
      <dgm:spPr/>
      <dgm:t>
        <a:bodyPr/>
        <a:lstStyle/>
        <a:p>
          <a:endParaRPr lang="da-DK"/>
        </a:p>
      </dgm:t>
    </dgm:pt>
    <dgm:pt modelId="{AAFD3017-52BD-440B-8D0B-2D7EA54DABA6}" type="pres">
      <dgm:prSet presAssocID="{ACB492B8-1C20-4D7C-884D-EECED4AE93EB}" presName="space" presStyleCnt="0"/>
      <dgm:spPr/>
    </dgm:pt>
    <dgm:pt modelId="{C79D4C04-C111-4B8F-AB42-B16CC6646FA0}" type="pres">
      <dgm:prSet presAssocID="{3D1EC60C-19AE-4683-8D46-BCF1E0841957}" presName="Name5" presStyleLbl="vennNode1" presStyleIdx="9" presStyleCnt="10" custLinFactNeighborY="-99064">
        <dgm:presLayoutVars>
          <dgm:bulletEnabled val="1"/>
        </dgm:presLayoutVars>
      </dgm:prSet>
      <dgm:spPr/>
      <dgm:t>
        <a:bodyPr/>
        <a:lstStyle/>
        <a:p>
          <a:endParaRPr lang="da-DK"/>
        </a:p>
      </dgm:t>
    </dgm:pt>
  </dgm:ptLst>
  <dgm:cxnLst>
    <dgm:cxn modelId="{E5999D66-EA78-4163-8C1A-DA59BADD41FD}" type="presOf" srcId="{3D1EC60C-19AE-4683-8D46-BCF1E0841957}" destId="{C79D4C04-C111-4B8F-AB42-B16CC6646FA0}" srcOrd="0" destOrd="0" presId="urn:microsoft.com/office/officeart/2005/8/layout/venn3"/>
    <dgm:cxn modelId="{019C543E-A20F-4BF7-B830-C5F5C171FB13}" type="presOf" srcId="{408452BA-D727-4D68-A70F-9778B30ECC69}" destId="{BE5D7A7B-BC43-43E1-BAD3-65C1BFC23A90}" srcOrd="0" destOrd="0" presId="urn:microsoft.com/office/officeart/2005/8/layout/venn3"/>
    <dgm:cxn modelId="{19B1BF75-B926-474E-9B5D-55EE9FA76157}" srcId="{E1DF0FDE-8FA9-49AF-AEFE-B18E0D45D47E}" destId="{6D107D70-4490-4FE4-A999-FD1488486598}" srcOrd="3" destOrd="0" parTransId="{C206AB71-E5C0-4A2B-9381-E64EE3E282AE}" sibTransId="{3C426BB9-9C91-486B-BF23-2CF2749BA5AB}"/>
    <dgm:cxn modelId="{76E82880-9188-4BE7-A4DC-7C943F10A851}" srcId="{E1DF0FDE-8FA9-49AF-AEFE-B18E0D45D47E}" destId="{9C01839B-8C5F-4455-AC13-B81D5D7DA882}" srcOrd="1" destOrd="0" parTransId="{ABC0247E-439A-466B-9CC5-7CBFBB184EA2}" sibTransId="{94D8162A-92CE-45C3-A88D-CE2CF512601D}"/>
    <dgm:cxn modelId="{59AA421E-B67F-4FB9-A295-56AE6DB7C6E4}" srcId="{E1DF0FDE-8FA9-49AF-AEFE-B18E0D45D47E}" destId="{277B5F94-4A92-4410-BE19-3A9D260EF6DB}" srcOrd="8" destOrd="0" parTransId="{082F98E5-DE53-46F1-B5C1-79D788FF97B0}" sibTransId="{ACB492B8-1C20-4D7C-884D-EECED4AE93EB}"/>
    <dgm:cxn modelId="{2CE4E0DD-81F2-4708-9DB3-5A9FD59D4B67}" type="presOf" srcId="{E1DF0FDE-8FA9-49AF-AEFE-B18E0D45D47E}" destId="{D2C69260-B5F3-4EF7-8A8E-640B441EC7CA}" srcOrd="0" destOrd="0" presId="urn:microsoft.com/office/officeart/2005/8/layout/venn3"/>
    <dgm:cxn modelId="{84F4E3C3-F707-446E-AE6B-5AC99EE9F8F1}" srcId="{E1DF0FDE-8FA9-49AF-AEFE-B18E0D45D47E}" destId="{4E1DACBD-8D7F-401B-B154-30D9D1528DCC}" srcOrd="4" destOrd="0" parTransId="{A93E5E3B-4328-4DB5-B40A-5A1EF9E32CD7}" sibTransId="{D48A30CE-40B4-40C5-92A2-01EAB61843E1}"/>
    <dgm:cxn modelId="{439A27B2-C9A8-456E-8F25-E1D28DEB1220}" srcId="{E1DF0FDE-8FA9-49AF-AEFE-B18E0D45D47E}" destId="{2657073F-A2C4-4426-934F-3F381023E76C}" srcOrd="0" destOrd="0" parTransId="{A1DB346D-4D4D-4D14-9674-023A04B0224F}" sibTransId="{40AEFA42-82A2-4DC1-87E2-6039B2BAA896}"/>
    <dgm:cxn modelId="{208D38A8-DDD4-4231-9E21-B5853461103B}" type="presOf" srcId="{2657073F-A2C4-4426-934F-3F381023E76C}" destId="{5317D3B4-7D39-41D9-BFCF-5DAD3103F874}" srcOrd="0" destOrd="0" presId="urn:microsoft.com/office/officeart/2005/8/layout/venn3"/>
    <dgm:cxn modelId="{9C33AFC8-762E-4024-B04F-37F25823DC97}" srcId="{E1DF0FDE-8FA9-49AF-AEFE-B18E0D45D47E}" destId="{3A58F7C0-7DC3-4263-B9BF-7B290CEE8C95}" srcOrd="5" destOrd="0" parTransId="{681EF7A5-F8D3-477E-B05B-3BC85A9CCE3E}" sibTransId="{48B022DD-35D4-41D2-8202-8C797FF0D10D}"/>
    <dgm:cxn modelId="{C653F155-A555-448B-8558-B507E9019E19}" type="presOf" srcId="{9C01839B-8C5F-4455-AC13-B81D5D7DA882}" destId="{0D2544CD-CD0B-45B7-8348-3F65FA5F2DBB}" srcOrd="0" destOrd="0" presId="urn:microsoft.com/office/officeart/2005/8/layout/venn3"/>
    <dgm:cxn modelId="{C4E78313-7D8D-41E5-A558-1E40AF1C99F4}" type="presOf" srcId="{CDA3E5A4-70B8-48D8-A38F-5A448BFCD068}" destId="{82A7FC23-4CD2-410B-BAB2-845C7D6A9CC4}" srcOrd="0" destOrd="0" presId="urn:microsoft.com/office/officeart/2005/8/layout/venn3"/>
    <dgm:cxn modelId="{11CE3466-5FB2-4D1D-8DEE-02E34A1FEA26}" type="presOf" srcId="{1469DC5C-E7C0-42EA-B7D6-1065C6412D61}" destId="{A41A60D6-E597-42E4-A2F8-B7AEE9710694}" srcOrd="0" destOrd="0" presId="urn:microsoft.com/office/officeart/2005/8/layout/venn3"/>
    <dgm:cxn modelId="{28140EFA-09F7-4052-8A17-469A5EB12D18}" srcId="{E1DF0FDE-8FA9-49AF-AEFE-B18E0D45D47E}" destId="{3D1EC60C-19AE-4683-8D46-BCF1E0841957}" srcOrd="9" destOrd="0" parTransId="{49E545AB-1CF9-4AC0-B00D-C8DF6DB2F835}" sibTransId="{F2019855-8E84-46E1-A232-C86F9C89C6E3}"/>
    <dgm:cxn modelId="{845315B1-FCF3-4339-AC16-5F3948800007}" srcId="{E1DF0FDE-8FA9-49AF-AEFE-B18E0D45D47E}" destId="{408452BA-D727-4D68-A70F-9778B30ECC69}" srcOrd="6" destOrd="0" parTransId="{41FA4443-3B24-4680-A9B2-B6D835EA412E}" sibTransId="{01D4B426-4A7C-4B58-8E8B-2337B0942A64}"/>
    <dgm:cxn modelId="{EE6DCF9B-F356-439C-BD7D-41939D5C3DF3}" type="presOf" srcId="{277B5F94-4A92-4410-BE19-3A9D260EF6DB}" destId="{A1E08924-8FC7-4A91-A317-D418ADB1A6A5}" srcOrd="0" destOrd="0" presId="urn:microsoft.com/office/officeart/2005/8/layout/venn3"/>
    <dgm:cxn modelId="{3F3C5ADB-70DB-4261-9D96-359E54992364}" type="presOf" srcId="{3A58F7C0-7DC3-4263-B9BF-7B290CEE8C95}" destId="{9F6248CB-8915-461F-A4B2-E3F09E704B93}" srcOrd="0" destOrd="0" presId="urn:microsoft.com/office/officeart/2005/8/layout/venn3"/>
    <dgm:cxn modelId="{BDFCC0ED-7FC3-4F19-A154-C8CD607D773E}" srcId="{E1DF0FDE-8FA9-49AF-AEFE-B18E0D45D47E}" destId="{1469DC5C-E7C0-42EA-B7D6-1065C6412D61}" srcOrd="7" destOrd="0" parTransId="{4C39CD9E-7AF1-40DB-A825-1DC091F93F5B}" sibTransId="{C4CA2DAA-56B8-434B-B906-6DA0F65B786D}"/>
    <dgm:cxn modelId="{02924291-2E26-4062-9AC5-0CBF31D1E394}" type="presOf" srcId="{6D107D70-4490-4FE4-A999-FD1488486598}" destId="{90BFCAD4-2C08-44D0-8E30-0C8B60DC1A4E}" srcOrd="0" destOrd="0" presId="urn:microsoft.com/office/officeart/2005/8/layout/venn3"/>
    <dgm:cxn modelId="{B5F9B276-AA79-4650-ADD2-7164B8E68069}" srcId="{E1DF0FDE-8FA9-49AF-AEFE-B18E0D45D47E}" destId="{CDA3E5A4-70B8-48D8-A38F-5A448BFCD068}" srcOrd="2" destOrd="0" parTransId="{63E94A21-3466-4AC1-81A0-8EAFC00EE146}" sibTransId="{CEAD18B7-8275-441A-93E9-CCE65650311E}"/>
    <dgm:cxn modelId="{F1A7299B-40D0-46B4-A65B-79B1028443D2}" type="presOf" srcId="{4E1DACBD-8D7F-401B-B154-30D9D1528DCC}" destId="{67EEF182-E31E-40C2-BEE2-3712D20F17F1}" srcOrd="0" destOrd="0" presId="urn:microsoft.com/office/officeart/2005/8/layout/venn3"/>
    <dgm:cxn modelId="{0B1D798E-1B6D-4E78-AD61-297BDCE6F37C}" type="presParOf" srcId="{D2C69260-B5F3-4EF7-8A8E-640B441EC7CA}" destId="{5317D3B4-7D39-41D9-BFCF-5DAD3103F874}" srcOrd="0" destOrd="0" presId="urn:microsoft.com/office/officeart/2005/8/layout/venn3"/>
    <dgm:cxn modelId="{A4F9E563-5F9D-490A-BD95-365CBDD7BB24}" type="presParOf" srcId="{D2C69260-B5F3-4EF7-8A8E-640B441EC7CA}" destId="{43AEC411-DFB9-4A72-88CB-EA76F4BD272D}" srcOrd="1" destOrd="0" presId="urn:microsoft.com/office/officeart/2005/8/layout/venn3"/>
    <dgm:cxn modelId="{E729A050-EB58-4AFE-A62F-5A5D629108BE}" type="presParOf" srcId="{D2C69260-B5F3-4EF7-8A8E-640B441EC7CA}" destId="{0D2544CD-CD0B-45B7-8348-3F65FA5F2DBB}" srcOrd="2" destOrd="0" presId="urn:microsoft.com/office/officeart/2005/8/layout/venn3"/>
    <dgm:cxn modelId="{34C29650-BEFC-482F-A976-B22C624FABE9}" type="presParOf" srcId="{D2C69260-B5F3-4EF7-8A8E-640B441EC7CA}" destId="{DCFAE0DD-9F0E-4B45-B01B-33279E153A9F}" srcOrd="3" destOrd="0" presId="urn:microsoft.com/office/officeart/2005/8/layout/venn3"/>
    <dgm:cxn modelId="{3FA2E79D-6063-44C6-A3FC-D3E9A15DF43D}" type="presParOf" srcId="{D2C69260-B5F3-4EF7-8A8E-640B441EC7CA}" destId="{82A7FC23-4CD2-410B-BAB2-845C7D6A9CC4}" srcOrd="4" destOrd="0" presId="urn:microsoft.com/office/officeart/2005/8/layout/venn3"/>
    <dgm:cxn modelId="{E89E61B3-4122-4EA4-9707-2FD71A14A130}" type="presParOf" srcId="{D2C69260-B5F3-4EF7-8A8E-640B441EC7CA}" destId="{AD5DA098-5542-49F8-BB67-367DABB9D611}" srcOrd="5" destOrd="0" presId="urn:microsoft.com/office/officeart/2005/8/layout/venn3"/>
    <dgm:cxn modelId="{7164FE28-EB1E-4085-A9E5-4F33993923BA}" type="presParOf" srcId="{D2C69260-B5F3-4EF7-8A8E-640B441EC7CA}" destId="{90BFCAD4-2C08-44D0-8E30-0C8B60DC1A4E}" srcOrd="6" destOrd="0" presId="urn:microsoft.com/office/officeart/2005/8/layout/venn3"/>
    <dgm:cxn modelId="{D27A970F-9D5E-460D-900B-C45CCC28C99B}" type="presParOf" srcId="{D2C69260-B5F3-4EF7-8A8E-640B441EC7CA}" destId="{83EDC3E1-C123-40DD-A687-CA3CA5868330}" srcOrd="7" destOrd="0" presId="urn:microsoft.com/office/officeart/2005/8/layout/venn3"/>
    <dgm:cxn modelId="{8F6D8702-271A-48A2-8D07-A759C5DF5D9A}" type="presParOf" srcId="{D2C69260-B5F3-4EF7-8A8E-640B441EC7CA}" destId="{67EEF182-E31E-40C2-BEE2-3712D20F17F1}" srcOrd="8" destOrd="0" presId="urn:microsoft.com/office/officeart/2005/8/layout/venn3"/>
    <dgm:cxn modelId="{74A3FDE7-B673-4253-9F72-79D03A8D46C3}" type="presParOf" srcId="{D2C69260-B5F3-4EF7-8A8E-640B441EC7CA}" destId="{E61030F8-EAEC-40CB-AF87-163C329F272F}" srcOrd="9" destOrd="0" presId="urn:microsoft.com/office/officeart/2005/8/layout/venn3"/>
    <dgm:cxn modelId="{4638D829-113B-45A8-A4BD-0BBA72FEC38D}" type="presParOf" srcId="{D2C69260-B5F3-4EF7-8A8E-640B441EC7CA}" destId="{9F6248CB-8915-461F-A4B2-E3F09E704B93}" srcOrd="10" destOrd="0" presId="urn:microsoft.com/office/officeart/2005/8/layout/venn3"/>
    <dgm:cxn modelId="{4A726980-A3F2-417F-B361-94C01BB0AA52}" type="presParOf" srcId="{D2C69260-B5F3-4EF7-8A8E-640B441EC7CA}" destId="{BD1C11F8-DB10-418E-9FB5-7F7743FA3386}" srcOrd="11" destOrd="0" presId="urn:microsoft.com/office/officeart/2005/8/layout/venn3"/>
    <dgm:cxn modelId="{D2E8214B-B5A2-421B-91C9-470220F67702}" type="presParOf" srcId="{D2C69260-B5F3-4EF7-8A8E-640B441EC7CA}" destId="{BE5D7A7B-BC43-43E1-BAD3-65C1BFC23A90}" srcOrd="12" destOrd="0" presId="urn:microsoft.com/office/officeart/2005/8/layout/venn3"/>
    <dgm:cxn modelId="{31A46F3A-B1A9-4056-B3BA-1B373A1504B4}" type="presParOf" srcId="{D2C69260-B5F3-4EF7-8A8E-640B441EC7CA}" destId="{17C796A5-B858-40C4-A14B-290D577D3514}" srcOrd="13" destOrd="0" presId="urn:microsoft.com/office/officeart/2005/8/layout/venn3"/>
    <dgm:cxn modelId="{58700D70-C866-4F2D-9ABF-1984341BEC11}" type="presParOf" srcId="{D2C69260-B5F3-4EF7-8A8E-640B441EC7CA}" destId="{A41A60D6-E597-42E4-A2F8-B7AEE9710694}" srcOrd="14" destOrd="0" presId="urn:microsoft.com/office/officeart/2005/8/layout/venn3"/>
    <dgm:cxn modelId="{1C7A14AB-E7DF-42C0-BDB9-F7CA500F3008}" type="presParOf" srcId="{D2C69260-B5F3-4EF7-8A8E-640B441EC7CA}" destId="{2246AE92-CF17-4902-B502-351876CE6BFA}" srcOrd="15" destOrd="0" presId="urn:microsoft.com/office/officeart/2005/8/layout/venn3"/>
    <dgm:cxn modelId="{7C277E1E-DE92-43F2-AD55-642388B88D73}" type="presParOf" srcId="{D2C69260-B5F3-4EF7-8A8E-640B441EC7CA}" destId="{A1E08924-8FC7-4A91-A317-D418ADB1A6A5}" srcOrd="16" destOrd="0" presId="urn:microsoft.com/office/officeart/2005/8/layout/venn3"/>
    <dgm:cxn modelId="{FBCAA5D6-2AA7-4FE5-AADB-F0D999B59158}" type="presParOf" srcId="{D2C69260-B5F3-4EF7-8A8E-640B441EC7CA}" destId="{AAFD3017-52BD-440B-8D0B-2D7EA54DABA6}" srcOrd="17" destOrd="0" presId="urn:microsoft.com/office/officeart/2005/8/layout/venn3"/>
    <dgm:cxn modelId="{61897B55-6297-4902-ADDB-1D2F651802E8}" type="presParOf" srcId="{D2C69260-B5F3-4EF7-8A8E-640B441EC7CA}" destId="{C79D4C04-C111-4B8F-AB42-B16CC6646FA0}" srcOrd="1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BDA33-D2C4-49EE-B9C2-BCB4A5726DFB}"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da-DK"/>
        </a:p>
      </dgm:t>
    </dgm:pt>
    <dgm:pt modelId="{435433E0-C2D1-46CC-B138-803E0B6258FF}">
      <dgm:prSet custT="1"/>
      <dgm:spPr>
        <a:xfrm>
          <a:off x="863407" y="45590"/>
          <a:ext cx="6935334" cy="866851"/>
        </a:xfrm>
        <a:prstGeom prst="rect">
          <a:avLst/>
        </a:prstGeom>
        <a:noFill/>
        <a:ln>
          <a:noFill/>
        </a:ln>
        <a:effectLst/>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da-DK" sz="1400" dirty="0" smtClean="0">
              <a:solidFill>
                <a:sysClr val="windowText" lastClr="000000">
                  <a:hueOff val="0"/>
                  <a:satOff val="0"/>
                  <a:lumOff val="0"/>
                  <a:alphaOff val="0"/>
                </a:sysClr>
              </a:solidFill>
              <a:latin typeface="Arial"/>
              <a:ea typeface="+mn-ea"/>
              <a:cs typeface="+mn-cs"/>
            </a:rPr>
            <a:t>Hvad er vores fælles holdninger, værdier og grænser i forhold til børnene eller de unge? </a:t>
          </a:r>
        </a:p>
      </dgm:t>
    </dgm:pt>
    <dgm:pt modelId="{D95513C5-F846-4909-8166-26A214DEF6B3}" type="parTrans" cxnId="{333AA44B-8FB8-455B-9113-C704D856D6FE}">
      <dgm:prSet/>
      <dgm:spPr/>
      <dgm:t>
        <a:bodyPr/>
        <a:lstStyle/>
        <a:p>
          <a:endParaRPr lang="da-DK"/>
        </a:p>
      </dgm:t>
    </dgm:pt>
    <dgm:pt modelId="{3B741339-3297-458E-8F79-E2DC03752C9A}" type="sibTrans" cxnId="{333AA44B-8FB8-455B-9113-C704D856D6FE}">
      <dgm:prSet/>
      <dgm:spPr/>
      <dgm:t>
        <a:bodyPr/>
        <a:lstStyle/>
        <a:p>
          <a:endParaRPr lang="da-DK"/>
        </a:p>
      </dgm:t>
    </dgm:pt>
    <dgm:pt modelId="{A348EFAD-16D4-4457-88AC-FDC266BBF3DB}">
      <dgm:prSet custT="1"/>
      <dgm:spPr>
        <a:xfrm>
          <a:off x="863407" y="3686367"/>
          <a:ext cx="6935334" cy="866851"/>
        </a:xfrm>
        <a:prstGeom prst="rect">
          <a:avLst/>
        </a:prstGeom>
        <a:noFill/>
        <a:ln>
          <a:noFill/>
        </a:ln>
        <a:effectLst/>
      </dgm:spPr>
      <dgm:t>
        <a:bodyPr anchor="ctr"/>
        <a:lstStyle/>
        <a:p>
          <a:pPr>
            <a:spcAft>
              <a:spcPts val="0"/>
            </a:spcAft>
          </a:pPr>
          <a:r>
            <a:rPr lang="da-DK" sz="1400" dirty="0" smtClean="0">
              <a:solidFill>
                <a:sysClr val="windowText" lastClr="000000">
                  <a:hueOff val="0"/>
                  <a:satOff val="0"/>
                  <a:lumOff val="0"/>
                  <a:alphaOff val="0"/>
                </a:sysClr>
              </a:solidFill>
              <a:latin typeface="Arial"/>
              <a:ea typeface="+mn-ea"/>
              <a:cs typeface="+mn-cs"/>
            </a:rPr>
            <a:t>Hvordan håndterer vi situationer, hvor vi som forældre er uenige om holdninger, tilgange og værdier?</a:t>
          </a:r>
          <a:endParaRPr lang="da-DK" sz="1400" dirty="0">
            <a:solidFill>
              <a:sysClr val="windowText" lastClr="000000">
                <a:hueOff val="0"/>
                <a:satOff val="0"/>
                <a:lumOff val="0"/>
                <a:alphaOff val="0"/>
              </a:sysClr>
            </a:solidFill>
            <a:latin typeface="Arial"/>
            <a:ea typeface="+mn-ea"/>
            <a:cs typeface="+mn-cs"/>
          </a:endParaRPr>
        </a:p>
      </dgm:t>
    </dgm:pt>
    <dgm:pt modelId="{DEC78733-7A11-44CF-8FD8-690ADF7D5275}" type="parTrans" cxnId="{22DF79E6-2AEB-4FE8-A244-021B9C0876CD}">
      <dgm:prSet/>
      <dgm:spPr/>
      <dgm:t>
        <a:bodyPr/>
        <a:lstStyle/>
        <a:p>
          <a:endParaRPr lang="da-DK"/>
        </a:p>
      </dgm:t>
    </dgm:pt>
    <dgm:pt modelId="{5E8B9D8D-205B-4299-877C-4DA0A5E31190}" type="sibTrans" cxnId="{22DF79E6-2AEB-4FE8-A244-021B9C0876CD}">
      <dgm:prSet/>
      <dgm:spPr/>
      <dgm:t>
        <a:bodyPr/>
        <a:lstStyle/>
        <a:p>
          <a:endParaRPr lang="da-DK"/>
        </a:p>
      </dgm:t>
    </dgm:pt>
    <dgm:pt modelId="{E46D1BC7-7599-4B4B-B94E-0DBB53B27669}">
      <dgm:prSet phldrT="[Tekst]" custT="1">
        <dgm:style>
          <a:lnRef idx="1">
            <a:schemeClr val="accent3"/>
          </a:lnRef>
          <a:fillRef idx="2">
            <a:schemeClr val="accent3"/>
          </a:fillRef>
          <a:effectRef idx="1">
            <a:schemeClr val="accent3"/>
          </a:effectRef>
          <a:fontRef idx="minor">
            <a:schemeClr val="dk1"/>
          </a:fontRef>
        </dgm:style>
      </dgm:prSet>
      <dgm:spPr>
        <a:xfrm>
          <a:off x="0" y="2247"/>
          <a:ext cx="749651" cy="4599254"/>
        </a:xfrm>
        <a:prstGeom prst="rect">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nchor="ctr"/>
        <a:lstStyle/>
        <a:p>
          <a:pPr algn="ctr"/>
          <a:r>
            <a:rPr lang="da-DK" sz="5400" dirty="0" smtClean="0">
              <a:solidFill>
                <a:sysClr val="windowText" lastClr="000000">
                  <a:hueOff val="0"/>
                  <a:satOff val="0"/>
                  <a:lumOff val="0"/>
                  <a:alphaOff val="0"/>
                </a:sysClr>
              </a:solidFill>
              <a:latin typeface="Arial"/>
              <a:ea typeface="+mn-ea"/>
              <a:cs typeface="+mn-cs"/>
            </a:rPr>
            <a:t>?</a:t>
          </a:r>
          <a:endParaRPr lang="da-DK" sz="5400" dirty="0">
            <a:solidFill>
              <a:sysClr val="windowText" lastClr="000000">
                <a:hueOff val="0"/>
                <a:satOff val="0"/>
                <a:lumOff val="0"/>
                <a:alphaOff val="0"/>
              </a:sysClr>
            </a:solidFill>
            <a:latin typeface="Arial"/>
            <a:ea typeface="+mn-ea"/>
            <a:cs typeface="+mn-cs"/>
          </a:endParaRPr>
        </a:p>
      </dgm:t>
    </dgm:pt>
    <dgm:pt modelId="{75BFAA96-064B-4400-BCD9-276684A84D30}" type="sibTrans" cxnId="{386EDF27-BB8E-457C-BC7C-61C8F53FF458}">
      <dgm:prSet/>
      <dgm:spPr/>
      <dgm:t>
        <a:bodyPr/>
        <a:lstStyle/>
        <a:p>
          <a:endParaRPr lang="da-DK"/>
        </a:p>
      </dgm:t>
    </dgm:pt>
    <dgm:pt modelId="{71C1FC37-958A-4C28-8AF3-7A08076B8143}" type="parTrans" cxnId="{386EDF27-BB8E-457C-BC7C-61C8F53FF458}">
      <dgm:prSet/>
      <dgm:spPr/>
      <dgm:t>
        <a:bodyPr/>
        <a:lstStyle/>
        <a:p>
          <a:endParaRPr lang="da-DK"/>
        </a:p>
      </dgm:t>
    </dgm:pt>
    <dgm:pt modelId="{07A4D966-E88C-49EE-B8ED-E290C60446B6}">
      <dgm:prSet custT="1"/>
      <dgm:spPr>
        <a:xfrm>
          <a:off x="863407" y="2776173"/>
          <a:ext cx="6910152" cy="866851"/>
        </a:xfrm>
        <a:prstGeom prst="rect">
          <a:avLst/>
        </a:prstGeom>
        <a:noFill/>
        <a:ln>
          <a:noFill/>
        </a:ln>
        <a:effectLst/>
      </dgm:spPr>
      <dgm:t>
        <a:bodyPr anchor="ctr"/>
        <a:lstStyle/>
        <a:p>
          <a:pPr>
            <a:spcAft>
              <a:spcPts val="0"/>
            </a:spcAft>
          </a:pPr>
          <a:r>
            <a:rPr lang="da-DK" sz="1400" dirty="0" smtClean="0">
              <a:solidFill>
                <a:sysClr val="windowText" lastClr="000000">
                  <a:hueOff val="0"/>
                  <a:satOff val="0"/>
                  <a:lumOff val="0"/>
                  <a:alphaOff val="0"/>
                </a:sysClr>
              </a:solidFill>
              <a:latin typeface="Arial"/>
              <a:ea typeface="+mn-ea"/>
              <a:cs typeface="+mn-cs"/>
            </a:rPr>
            <a:t>Hvordan hjælper vi hinanden med at være opmærksomme på, når vi har behov for faglig refleksion? Hvad har vi brug for sparring og støtte til (fx fra familieplejekonsulent)? </a:t>
          </a:r>
          <a:endParaRPr lang="da-DK" sz="1400" dirty="0">
            <a:solidFill>
              <a:sysClr val="windowText" lastClr="000000">
                <a:hueOff val="0"/>
                <a:satOff val="0"/>
                <a:lumOff val="0"/>
                <a:alphaOff val="0"/>
              </a:sysClr>
            </a:solidFill>
            <a:latin typeface="Arial"/>
            <a:ea typeface="+mn-ea"/>
            <a:cs typeface="+mn-cs"/>
          </a:endParaRPr>
        </a:p>
      </dgm:t>
    </dgm:pt>
    <dgm:pt modelId="{94D724A4-23A9-4964-9132-DD0EF171AEEE}" type="parTrans" cxnId="{1C7603D0-7298-4DC3-8622-FF62553362F8}">
      <dgm:prSet/>
      <dgm:spPr/>
      <dgm:t>
        <a:bodyPr/>
        <a:lstStyle/>
        <a:p>
          <a:endParaRPr lang="da-DK"/>
        </a:p>
      </dgm:t>
    </dgm:pt>
    <dgm:pt modelId="{F6E1B1D2-715C-4E1C-871E-165FB8C84FD9}" type="sibTrans" cxnId="{1C7603D0-7298-4DC3-8622-FF62553362F8}">
      <dgm:prSet/>
      <dgm:spPr/>
      <dgm:t>
        <a:bodyPr/>
        <a:lstStyle/>
        <a:p>
          <a:endParaRPr lang="da-DK"/>
        </a:p>
      </dgm:t>
    </dgm:pt>
    <dgm:pt modelId="{FE92F8D3-EF1B-406B-9211-3DC46ABE199D}">
      <dgm:prSet custT="1"/>
      <dgm:spPr>
        <a:xfrm>
          <a:off x="863407" y="1865978"/>
          <a:ext cx="7374266" cy="866851"/>
        </a:xfrm>
        <a:prstGeom prst="rect">
          <a:avLst/>
        </a:prstGeom>
        <a:noFill/>
        <a:ln>
          <a:noFill/>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a-DK" sz="1400" dirty="0" smtClean="0">
              <a:solidFill>
                <a:sysClr val="windowText" lastClr="000000">
                  <a:hueOff val="0"/>
                  <a:satOff val="0"/>
                  <a:lumOff val="0"/>
                  <a:alphaOff val="0"/>
                </a:sysClr>
              </a:solidFill>
              <a:latin typeface="Arial"/>
              <a:ea typeface="+mn-ea"/>
              <a:cs typeface="+mn-cs"/>
            </a:rPr>
            <a:t>Hvordan sikrer vi, at kulturen og omgangsformerne understøtter barnets eller den unges integritet? Hvordan er vores sprogbrug? Hvordan fastholder vi grænserne for, hvad der er acceptabel/ uacceptabel omgangsform og adfærd i det offentlige rum kontra privatsfæren? </a:t>
          </a:r>
        </a:p>
      </dgm:t>
    </dgm:pt>
    <dgm:pt modelId="{0769C53A-DDD5-42DE-97E1-E189B5AAEB44}" type="sibTrans" cxnId="{484AC61D-B9D8-4B00-975A-17546A295BDF}">
      <dgm:prSet/>
      <dgm:spPr/>
      <dgm:t>
        <a:bodyPr/>
        <a:lstStyle/>
        <a:p>
          <a:endParaRPr lang="da-DK"/>
        </a:p>
      </dgm:t>
    </dgm:pt>
    <dgm:pt modelId="{74B322AD-CA8C-4F18-AA15-E888EC38ABA6}" type="parTrans" cxnId="{484AC61D-B9D8-4B00-975A-17546A295BDF}">
      <dgm:prSet/>
      <dgm:spPr/>
      <dgm:t>
        <a:bodyPr/>
        <a:lstStyle/>
        <a:p>
          <a:endParaRPr lang="da-DK"/>
        </a:p>
      </dgm:t>
    </dgm:pt>
    <dgm:pt modelId="{28748259-FA19-49C0-B988-259B6A95C79A}">
      <dgm:prSet custT="1"/>
      <dgm:spPr>
        <a:xfrm>
          <a:off x="863407" y="955784"/>
          <a:ext cx="6910152" cy="866851"/>
        </a:xfrm>
        <a:prstGeom prst="rect">
          <a:avLst/>
        </a:prstGeom>
        <a:noFill/>
        <a:ln>
          <a:noFill/>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a-DK" sz="1400" dirty="0" smtClean="0">
              <a:solidFill>
                <a:sysClr val="windowText" lastClr="000000">
                  <a:hueOff val="0"/>
                  <a:satOff val="0"/>
                  <a:lumOff val="0"/>
                  <a:alphaOff val="0"/>
                </a:sysClr>
              </a:solidFill>
              <a:latin typeface="Arial"/>
              <a:ea typeface="+mn-ea"/>
              <a:cs typeface="+mn-cs"/>
            </a:rPr>
            <a:t>Hvordan inddrages børnene og de unge i etableringen og justeringen af adfærd/normer/kultur – alt efter deres modenhed, deres behov og deres alder. Hvordan forklarer vi børnene og de unge, hvorfor vi handler, som vi gør?</a:t>
          </a:r>
        </a:p>
      </dgm:t>
    </dgm:pt>
    <dgm:pt modelId="{A1E32AEE-1742-4CB8-AD19-B84F385A1091}" type="parTrans" cxnId="{9F349F6B-AAF3-467F-9B43-EC9D6EC1A001}">
      <dgm:prSet/>
      <dgm:spPr/>
      <dgm:t>
        <a:bodyPr/>
        <a:lstStyle/>
        <a:p>
          <a:endParaRPr lang="da-DK"/>
        </a:p>
      </dgm:t>
    </dgm:pt>
    <dgm:pt modelId="{81A4EF75-1879-449F-B446-4E9D34BEEC93}" type="sibTrans" cxnId="{9F349F6B-AAF3-467F-9B43-EC9D6EC1A001}">
      <dgm:prSet/>
      <dgm:spPr/>
      <dgm:t>
        <a:bodyPr/>
        <a:lstStyle/>
        <a:p>
          <a:endParaRPr lang="da-DK"/>
        </a:p>
      </dgm:t>
    </dgm:pt>
    <dgm:pt modelId="{71EF9617-0B67-42F6-83C5-413DED8AFCB0}" type="pres">
      <dgm:prSet presAssocID="{0EBBDA33-D2C4-49EE-B9C2-BCB4A5726DFB}" presName="vert0" presStyleCnt="0">
        <dgm:presLayoutVars>
          <dgm:dir/>
          <dgm:animOne val="branch"/>
          <dgm:animLvl val="lvl"/>
        </dgm:presLayoutVars>
      </dgm:prSet>
      <dgm:spPr/>
      <dgm:t>
        <a:bodyPr/>
        <a:lstStyle/>
        <a:p>
          <a:endParaRPr lang="da-DK"/>
        </a:p>
      </dgm:t>
    </dgm:pt>
    <dgm:pt modelId="{44CA0A82-B81E-4C18-B91C-E4D70EE433FA}" type="pres">
      <dgm:prSet presAssocID="{E46D1BC7-7599-4B4B-B94E-0DBB53B27669}" presName="thickLine" presStyleLbl="alignNode1" presStyleIdx="0" presStyleCnt="1"/>
      <dgm:spPr>
        <a:xfrm>
          <a:off x="0" y="2247"/>
          <a:ext cx="8243888" cy="0"/>
        </a:xfrm>
        <a:prstGeom prst="line">
          <a:avLst/>
        </a:prstGeom>
        <a:solidFill>
          <a:sysClr val="window" lastClr="FFFBF0">
            <a:hueOff val="0"/>
            <a:satOff val="0"/>
            <a:lumOff val="0"/>
            <a:alphaOff val="0"/>
          </a:sysClr>
        </a:solidFill>
        <a:ln w="25400" cap="flat" cmpd="sng" algn="ctr">
          <a:solidFill>
            <a:srgbClr val="E72644">
              <a:shade val="80000"/>
              <a:hueOff val="0"/>
              <a:satOff val="0"/>
              <a:lumOff val="0"/>
              <a:alphaOff val="0"/>
            </a:srgbClr>
          </a:solidFill>
          <a:prstDash val="solid"/>
        </a:ln>
        <a:effectLst/>
      </dgm:spPr>
      <dgm:t>
        <a:bodyPr/>
        <a:lstStyle/>
        <a:p>
          <a:endParaRPr lang="da-DK"/>
        </a:p>
      </dgm:t>
    </dgm:pt>
    <dgm:pt modelId="{34CBFDF7-AF49-432F-BF93-E42F5E56F29F}" type="pres">
      <dgm:prSet presAssocID="{E46D1BC7-7599-4B4B-B94E-0DBB53B27669}" presName="horz1" presStyleCnt="0"/>
      <dgm:spPr/>
      <dgm:t>
        <a:bodyPr/>
        <a:lstStyle/>
        <a:p>
          <a:endParaRPr lang="da-DK"/>
        </a:p>
      </dgm:t>
    </dgm:pt>
    <dgm:pt modelId="{9B78AC15-B55A-4B15-9E70-CE617482B259}" type="pres">
      <dgm:prSet presAssocID="{E46D1BC7-7599-4B4B-B94E-0DBB53B27669}" presName="tx1" presStyleLbl="revTx" presStyleIdx="0" presStyleCnt="6" custScaleX="49425"/>
      <dgm:spPr/>
      <dgm:t>
        <a:bodyPr/>
        <a:lstStyle/>
        <a:p>
          <a:endParaRPr lang="da-DK"/>
        </a:p>
      </dgm:t>
    </dgm:pt>
    <dgm:pt modelId="{987AF14F-5CA0-49F7-AF1A-BEE568E48C5E}" type="pres">
      <dgm:prSet presAssocID="{E46D1BC7-7599-4B4B-B94E-0DBB53B27669}" presName="vert1" presStyleCnt="0"/>
      <dgm:spPr/>
      <dgm:t>
        <a:bodyPr/>
        <a:lstStyle/>
        <a:p>
          <a:endParaRPr lang="da-DK"/>
        </a:p>
      </dgm:t>
    </dgm:pt>
    <dgm:pt modelId="{DF009B8B-B910-4551-924A-D6F74D736C84}" type="pres">
      <dgm:prSet presAssocID="{435433E0-C2D1-46CC-B138-803E0B6258FF}" presName="vertSpace2a" presStyleCnt="0"/>
      <dgm:spPr/>
      <dgm:t>
        <a:bodyPr/>
        <a:lstStyle/>
        <a:p>
          <a:endParaRPr lang="da-DK"/>
        </a:p>
      </dgm:t>
    </dgm:pt>
    <dgm:pt modelId="{EDAF11FD-3A72-4F55-AE07-FE69C420428E}" type="pres">
      <dgm:prSet presAssocID="{435433E0-C2D1-46CC-B138-803E0B6258FF}" presName="horz2" presStyleCnt="0"/>
      <dgm:spPr/>
      <dgm:t>
        <a:bodyPr/>
        <a:lstStyle/>
        <a:p>
          <a:endParaRPr lang="da-DK"/>
        </a:p>
      </dgm:t>
    </dgm:pt>
    <dgm:pt modelId="{25C73253-90DE-499D-AFCF-D5F7004DDE17}" type="pres">
      <dgm:prSet presAssocID="{435433E0-C2D1-46CC-B138-803E0B6258FF}" presName="horzSpace2" presStyleCnt="0"/>
      <dgm:spPr/>
      <dgm:t>
        <a:bodyPr/>
        <a:lstStyle/>
        <a:p>
          <a:endParaRPr lang="da-DK"/>
        </a:p>
      </dgm:t>
    </dgm:pt>
    <dgm:pt modelId="{63527828-AE32-44CA-91BF-50B6D39198E2}" type="pres">
      <dgm:prSet presAssocID="{435433E0-C2D1-46CC-B138-803E0B6258FF}" presName="tx2" presStyleLbl="revTx" presStyleIdx="1" presStyleCnt="6" custScaleX="116497"/>
      <dgm:spPr/>
      <dgm:t>
        <a:bodyPr/>
        <a:lstStyle/>
        <a:p>
          <a:endParaRPr lang="da-DK"/>
        </a:p>
      </dgm:t>
    </dgm:pt>
    <dgm:pt modelId="{372F1509-AEB7-41F4-B22E-4B4D7B32D471}" type="pres">
      <dgm:prSet presAssocID="{435433E0-C2D1-46CC-B138-803E0B6258FF}" presName="vert2" presStyleCnt="0"/>
      <dgm:spPr/>
      <dgm:t>
        <a:bodyPr/>
        <a:lstStyle/>
        <a:p>
          <a:endParaRPr lang="da-DK"/>
        </a:p>
      </dgm:t>
    </dgm:pt>
    <dgm:pt modelId="{85B797F0-B465-4B9B-818C-568A342CDB75}" type="pres">
      <dgm:prSet presAssocID="{435433E0-C2D1-46CC-B138-803E0B6258FF}" presName="thinLine2b" presStyleLbl="callout" presStyleIdx="0" presStyleCnt="5"/>
      <dgm:spPr>
        <a:xfrm>
          <a:off x="749651" y="912442"/>
          <a:ext cx="6066986" cy="0"/>
        </a:xfrm>
        <a:prstGeom prst="line">
          <a:avLst/>
        </a:prstGeom>
        <a:solidFill>
          <a:srgbClr val="E72644">
            <a:hueOff val="0"/>
            <a:satOff val="0"/>
            <a:lumOff val="0"/>
            <a:alphaOff val="0"/>
          </a:srgbClr>
        </a:solidFill>
        <a:ln w="25400" cap="flat" cmpd="sng" algn="ctr">
          <a:solidFill>
            <a:srgbClr val="E72644">
              <a:hueOff val="0"/>
              <a:satOff val="0"/>
              <a:lumOff val="0"/>
              <a:alphaOff val="0"/>
            </a:srgbClr>
          </a:solidFill>
          <a:prstDash val="solid"/>
        </a:ln>
        <a:effectLst/>
      </dgm:spPr>
      <dgm:t>
        <a:bodyPr/>
        <a:lstStyle/>
        <a:p>
          <a:endParaRPr lang="da-DK"/>
        </a:p>
      </dgm:t>
    </dgm:pt>
    <dgm:pt modelId="{8A0BE332-BF89-4590-8EB8-CB25764188A1}" type="pres">
      <dgm:prSet presAssocID="{435433E0-C2D1-46CC-B138-803E0B6258FF}" presName="vertSpace2b" presStyleCnt="0"/>
      <dgm:spPr/>
      <dgm:t>
        <a:bodyPr/>
        <a:lstStyle/>
        <a:p>
          <a:endParaRPr lang="da-DK"/>
        </a:p>
      </dgm:t>
    </dgm:pt>
    <dgm:pt modelId="{D5F9A95D-00EA-4EB2-8738-2E89CB85059C}" type="pres">
      <dgm:prSet presAssocID="{28748259-FA19-49C0-B988-259B6A95C79A}" presName="horz2" presStyleCnt="0"/>
      <dgm:spPr/>
      <dgm:t>
        <a:bodyPr/>
        <a:lstStyle/>
        <a:p>
          <a:endParaRPr lang="da-DK"/>
        </a:p>
      </dgm:t>
    </dgm:pt>
    <dgm:pt modelId="{961861D2-50BA-4080-9B80-1E53188EC73F}" type="pres">
      <dgm:prSet presAssocID="{28748259-FA19-49C0-B988-259B6A95C79A}" presName="horzSpace2" presStyleCnt="0"/>
      <dgm:spPr/>
      <dgm:t>
        <a:bodyPr/>
        <a:lstStyle/>
        <a:p>
          <a:endParaRPr lang="da-DK"/>
        </a:p>
      </dgm:t>
    </dgm:pt>
    <dgm:pt modelId="{6D5A3C0A-CF1F-49CB-97AE-E945DDF851D5}" type="pres">
      <dgm:prSet presAssocID="{28748259-FA19-49C0-B988-259B6A95C79A}" presName="tx2" presStyleLbl="revTx" presStyleIdx="2" presStyleCnt="6" custScaleX="116074"/>
      <dgm:spPr/>
      <dgm:t>
        <a:bodyPr/>
        <a:lstStyle/>
        <a:p>
          <a:endParaRPr lang="da-DK"/>
        </a:p>
      </dgm:t>
    </dgm:pt>
    <dgm:pt modelId="{CDB3B2B7-1645-46AF-B693-D8C8ED416A3E}" type="pres">
      <dgm:prSet presAssocID="{28748259-FA19-49C0-B988-259B6A95C79A}" presName="vert2" presStyleCnt="0"/>
      <dgm:spPr/>
      <dgm:t>
        <a:bodyPr/>
        <a:lstStyle/>
        <a:p>
          <a:endParaRPr lang="da-DK"/>
        </a:p>
      </dgm:t>
    </dgm:pt>
    <dgm:pt modelId="{17AC3FE5-7E61-4237-954F-7FC60B57762F}" type="pres">
      <dgm:prSet presAssocID="{28748259-FA19-49C0-B988-259B6A95C79A}" presName="thinLine2b" presStyleLbl="callout" presStyleIdx="1" presStyleCnt="5"/>
      <dgm:spPr>
        <a:xfrm>
          <a:off x="749651" y="1822636"/>
          <a:ext cx="6066986" cy="0"/>
        </a:xfrm>
        <a:prstGeom prst="line">
          <a:avLst/>
        </a:prstGeom>
        <a:solidFill>
          <a:srgbClr val="E72644">
            <a:hueOff val="0"/>
            <a:satOff val="0"/>
            <a:lumOff val="0"/>
            <a:alphaOff val="0"/>
          </a:srgbClr>
        </a:solidFill>
        <a:ln w="25400" cap="flat" cmpd="sng" algn="ctr">
          <a:solidFill>
            <a:srgbClr val="E72644">
              <a:hueOff val="0"/>
              <a:satOff val="0"/>
              <a:lumOff val="0"/>
              <a:alphaOff val="0"/>
            </a:srgbClr>
          </a:solidFill>
          <a:prstDash val="solid"/>
        </a:ln>
        <a:effectLst/>
      </dgm:spPr>
      <dgm:t>
        <a:bodyPr/>
        <a:lstStyle/>
        <a:p>
          <a:endParaRPr lang="da-DK"/>
        </a:p>
      </dgm:t>
    </dgm:pt>
    <dgm:pt modelId="{FF1FF43C-31CD-465B-85E9-C9B6B8B60046}" type="pres">
      <dgm:prSet presAssocID="{28748259-FA19-49C0-B988-259B6A95C79A}" presName="vertSpace2b" presStyleCnt="0"/>
      <dgm:spPr/>
      <dgm:t>
        <a:bodyPr/>
        <a:lstStyle/>
        <a:p>
          <a:endParaRPr lang="da-DK"/>
        </a:p>
      </dgm:t>
    </dgm:pt>
    <dgm:pt modelId="{BA687DCB-5FD6-41E3-9841-85ED838B4B60}" type="pres">
      <dgm:prSet presAssocID="{FE92F8D3-EF1B-406B-9211-3DC46ABE199D}" presName="horz2" presStyleCnt="0"/>
      <dgm:spPr/>
      <dgm:t>
        <a:bodyPr/>
        <a:lstStyle/>
        <a:p>
          <a:endParaRPr lang="da-DK"/>
        </a:p>
      </dgm:t>
    </dgm:pt>
    <dgm:pt modelId="{7F7544C2-77BD-48F6-ACFD-DD23AAA38057}" type="pres">
      <dgm:prSet presAssocID="{FE92F8D3-EF1B-406B-9211-3DC46ABE199D}" presName="horzSpace2" presStyleCnt="0"/>
      <dgm:spPr/>
      <dgm:t>
        <a:bodyPr/>
        <a:lstStyle/>
        <a:p>
          <a:endParaRPr lang="da-DK"/>
        </a:p>
      </dgm:t>
    </dgm:pt>
    <dgm:pt modelId="{0023E834-4BDF-4B86-B19D-58E4DB0CDDAF}" type="pres">
      <dgm:prSet presAssocID="{FE92F8D3-EF1B-406B-9211-3DC46ABE199D}" presName="tx2" presStyleLbl="revTx" presStyleIdx="3" presStyleCnt="6" custScaleX="123870"/>
      <dgm:spPr/>
      <dgm:t>
        <a:bodyPr/>
        <a:lstStyle/>
        <a:p>
          <a:endParaRPr lang="da-DK"/>
        </a:p>
      </dgm:t>
    </dgm:pt>
    <dgm:pt modelId="{3980DC7B-F9B8-4BA6-A718-26B9BDF087CF}" type="pres">
      <dgm:prSet presAssocID="{FE92F8D3-EF1B-406B-9211-3DC46ABE199D}" presName="vert2" presStyleCnt="0"/>
      <dgm:spPr/>
      <dgm:t>
        <a:bodyPr/>
        <a:lstStyle/>
        <a:p>
          <a:endParaRPr lang="da-DK"/>
        </a:p>
      </dgm:t>
    </dgm:pt>
    <dgm:pt modelId="{E827BF27-4C44-489C-A340-5D9D688C9AA8}" type="pres">
      <dgm:prSet presAssocID="{FE92F8D3-EF1B-406B-9211-3DC46ABE199D}" presName="thinLine2b" presStyleLbl="callout" presStyleIdx="2" presStyleCnt="5"/>
      <dgm:spPr>
        <a:xfrm>
          <a:off x="749651" y="2732830"/>
          <a:ext cx="6066986" cy="0"/>
        </a:xfrm>
        <a:prstGeom prst="line">
          <a:avLst/>
        </a:prstGeom>
        <a:solidFill>
          <a:srgbClr val="E72644">
            <a:hueOff val="0"/>
            <a:satOff val="0"/>
            <a:lumOff val="0"/>
            <a:alphaOff val="0"/>
          </a:srgbClr>
        </a:solidFill>
        <a:ln w="25400" cap="flat" cmpd="sng" algn="ctr">
          <a:solidFill>
            <a:srgbClr val="E72644">
              <a:hueOff val="0"/>
              <a:satOff val="0"/>
              <a:lumOff val="0"/>
              <a:alphaOff val="0"/>
            </a:srgbClr>
          </a:solidFill>
          <a:prstDash val="solid"/>
        </a:ln>
        <a:effectLst/>
      </dgm:spPr>
      <dgm:t>
        <a:bodyPr/>
        <a:lstStyle/>
        <a:p>
          <a:endParaRPr lang="da-DK"/>
        </a:p>
      </dgm:t>
    </dgm:pt>
    <dgm:pt modelId="{A0D313BF-ABD2-4CAF-8FC0-BCA1122D2A83}" type="pres">
      <dgm:prSet presAssocID="{FE92F8D3-EF1B-406B-9211-3DC46ABE199D}" presName="vertSpace2b" presStyleCnt="0"/>
      <dgm:spPr/>
      <dgm:t>
        <a:bodyPr/>
        <a:lstStyle/>
        <a:p>
          <a:endParaRPr lang="da-DK"/>
        </a:p>
      </dgm:t>
    </dgm:pt>
    <dgm:pt modelId="{A2A25C23-A968-4B3B-AE83-E9D7CD89A392}" type="pres">
      <dgm:prSet presAssocID="{07A4D966-E88C-49EE-B8ED-E290C60446B6}" presName="horz2" presStyleCnt="0"/>
      <dgm:spPr/>
      <dgm:t>
        <a:bodyPr/>
        <a:lstStyle/>
        <a:p>
          <a:endParaRPr lang="da-DK"/>
        </a:p>
      </dgm:t>
    </dgm:pt>
    <dgm:pt modelId="{1E4C371E-15A8-405C-A364-9B9A6F89667C}" type="pres">
      <dgm:prSet presAssocID="{07A4D966-E88C-49EE-B8ED-E290C60446B6}" presName="horzSpace2" presStyleCnt="0"/>
      <dgm:spPr/>
      <dgm:t>
        <a:bodyPr/>
        <a:lstStyle/>
        <a:p>
          <a:endParaRPr lang="da-DK"/>
        </a:p>
      </dgm:t>
    </dgm:pt>
    <dgm:pt modelId="{A45C1E89-3DEF-40EB-A9BE-972B4E80A82E}" type="pres">
      <dgm:prSet presAssocID="{07A4D966-E88C-49EE-B8ED-E290C60446B6}" presName="tx2" presStyleLbl="revTx" presStyleIdx="4" presStyleCnt="6" custScaleX="116074"/>
      <dgm:spPr/>
      <dgm:t>
        <a:bodyPr/>
        <a:lstStyle/>
        <a:p>
          <a:endParaRPr lang="da-DK"/>
        </a:p>
      </dgm:t>
    </dgm:pt>
    <dgm:pt modelId="{E97F5796-BA93-4988-ACB6-3744C07A5517}" type="pres">
      <dgm:prSet presAssocID="{07A4D966-E88C-49EE-B8ED-E290C60446B6}" presName="vert2" presStyleCnt="0"/>
      <dgm:spPr/>
      <dgm:t>
        <a:bodyPr/>
        <a:lstStyle/>
        <a:p>
          <a:endParaRPr lang="da-DK"/>
        </a:p>
      </dgm:t>
    </dgm:pt>
    <dgm:pt modelId="{3F08773F-148F-44F9-A5A2-59543ADD478E}" type="pres">
      <dgm:prSet presAssocID="{07A4D966-E88C-49EE-B8ED-E290C60446B6}" presName="thinLine2b" presStyleLbl="callout" presStyleIdx="3" presStyleCnt="5"/>
      <dgm:spPr>
        <a:xfrm>
          <a:off x="749651" y="3643024"/>
          <a:ext cx="6066986" cy="0"/>
        </a:xfrm>
        <a:prstGeom prst="line">
          <a:avLst/>
        </a:prstGeom>
        <a:solidFill>
          <a:srgbClr val="E72644">
            <a:hueOff val="0"/>
            <a:satOff val="0"/>
            <a:lumOff val="0"/>
            <a:alphaOff val="0"/>
          </a:srgbClr>
        </a:solidFill>
        <a:ln w="25400" cap="flat" cmpd="sng" algn="ctr">
          <a:solidFill>
            <a:srgbClr val="E72644">
              <a:hueOff val="0"/>
              <a:satOff val="0"/>
              <a:lumOff val="0"/>
              <a:alphaOff val="0"/>
            </a:srgbClr>
          </a:solidFill>
          <a:prstDash val="solid"/>
        </a:ln>
        <a:effectLst/>
      </dgm:spPr>
      <dgm:t>
        <a:bodyPr/>
        <a:lstStyle/>
        <a:p>
          <a:endParaRPr lang="da-DK"/>
        </a:p>
      </dgm:t>
    </dgm:pt>
    <dgm:pt modelId="{B7E1D2CE-D728-464F-AC3E-F4DD07476B72}" type="pres">
      <dgm:prSet presAssocID="{07A4D966-E88C-49EE-B8ED-E290C60446B6}" presName="vertSpace2b" presStyleCnt="0"/>
      <dgm:spPr/>
      <dgm:t>
        <a:bodyPr/>
        <a:lstStyle/>
        <a:p>
          <a:endParaRPr lang="da-DK"/>
        </a:p>
      </dgm:t>
    </dgm:pt>
    <dgm:pt modelId="{16410038-7150-4355-86C0-6594807B1422}" type="pres">
      <dgm:prSet presAssocID="{A348EFAD-16D4-4457-88AC-FDC266BBF3DB}" presName="horz2" presStyleCnt="0"/>
      <dgm:spPr/>
      <dgm:t>
        <a:bodyPr/>
        <a:lstStyle/>
        <a:p>
          <a:endParaRPr lang="da-DK"/>
        </a:p>
      </dgm:t>
    </dgm:pt>
    <dgm:pt modelId="{A8A9CC8B-9544-45B1-8BD9-19ECDF7A2571}" type="pres">
      <dgm:prSet presAssocID="{A348EFAD-16D4-4457-88AC-FDC266BBF3DB}" presName="horzSpace2" presStyleCnt="0"/>
      <dgm:spPr/>
      <dgm:t>
        <a:bodyPr/>
        <a:lstStyle/>
        <a:p>
          <a:endParaRPr lang="da-DK"/>
        </a:p>
      </dgm:t>
    </dgm:pt>
    <dgm:pt modelId="{A24DB8B3-0863-425E-B8CC-B3B0171385FA}" type="pres">
      <dgm:prSet presAssocID="{A348EFAD-16D4-4457-88AC-FDC266BBF3DB}" presName="tx2" presStyleLbl="revTx" presStyleIdx="5" presStyleCnt="6" custScaleX="116497"/>
      <dgm:spPr/>
      <dgm:t>
        <a:bodyPr/>
        <a:lstStyle/>
        <a:p>
          <a:endParaRPr lang="da-DK"/>
        </a:p>
      </dgm:t>
    </dgm:pt>
    <dgm:pt modelId="{14D9A9D1-5F99-47E0-B274-E15DA432A08F}" type="pres">
      <dgm:prSet presAssocID="{A348EFAD-16D4-4457-88AC-FDC266BBF3DB}" presName="vert2" presStyleCnt="0"/>
      <dgm:spPr/>
      <dgm:t>
        <a:bodyPr/>
        <a:lstStyle/>
        <a:p>
          <a:endParaRPr lang="da-DK"/>
        </a:p>
      </dgm:t>
    </dgm:pt>
    <dgm:pt modelId="{E582F941-345A-420E-B1D2-44EF489761E6}" type="pres">
      <dgm:prSet presAssocID="{A348EFAD-16D4-4457-88AC-FDC266BBF3DB}" presName="thinLine2b" presStyleLbl="callout" presStyleIdx="4" presStyleCnt="5"/>
      <dgm:spPr>
        <a:xfrm>
          <a:off x="749651" y="4553218"/>
          <a:ext cx="6066986" cy="0"/>
        </a:xfrm>
        <a:prstGeom prst="line">
          <a:avLst/>
        </a:prstGeom>
        <a:solidFill>
          <a:srgbClr val="E72644">
            <a:hueOff val="0"/>
            <a:satOff val="0"/>
            <a:lumOff val="0"/>
            <a:alphaOff val="0"/>
          </a:srgbClr>
        </a:solidFill>
        <a:ln w="25400" cap="flat" cmpd="sng" algn="ctr">
          <a:solidFill>
            <a:srgbClr val="E72644">
              <a:hueOff val="0"/>
              <a:satOff val="0"/>
              <a:lumOff val="0"/>
              <a:alphaOff val="0"/>
            </a:srgbClr>
          </a:solidFill>
          <a:prstDash val="solid"/>
        </a:ln>
        <a:effectLst/>
      </dgm:spPr>
      <dgm:t>
        <a:bodyPr/>
        <a:lstStyle/>
        <a:p>
          <a:endParaRPr lang="da-DK"/>
        </a:p>
      </dgm:t>
    </dgm:pt>
    <dgm:pt modelId="{D104297A-D117-45AB-BA9F-17F582013164}" type="pres">
      <dgm:prSet presAssocID="{A348EFAD-16D4-4457-88AC-FDC266BBF3DB}" presName="vertSpace2b" presStyleCnt="0"/>
      <dgm:spPr/>
      <dgm:t>
        <a:bodyPr/>
        <a:lstStyle/>
        <a:p>
          <a:endParaRPr lang="da-DK"/>
        </a:p>
      </dgm:t>
    </dgm:pt>
  </dgm:ptLst>
  <dgm:cxnLst>
    <dgm:cxn modelId="{D1AFA30B-DA72-40D4-B9EA-E2781C79A940}" type="presOf" srcId="{07A4D966-E88C-49EE-B8ED-E290C60446B6}" destId="{A45C1E89-3DEF-40EB-A9BE-972B4E80A82E}" srcOrd="0" destOrd="0" presId="urn:microsoft.com/office/officeart/2008/layout/LinedList"/>
    <dgm:cxn modelId="{386EDF27-BB8E-457C-BC7C-61C8F53FF458}" srcId="{0EBBDA33-D2C4-49EE-B9C2-BCB4A5726DFB}" destId="{E46D1BC7-7599-4B4B-B94E-0DBB53B27669}" srcOrd="0" destOrd="0" parTransId="{71C1FC37-958A-4C28-8AF3-7A08076B8143}" sibTransId="{75BFAA96-064B-4400-BCD9-276684A84D30}"/>
    <dgm:cxn modelId="{B3E60668-1DD2-4D5D-9173-42BD8BE9B9BF}" type="presOf" srcId="{435433E0-C2D1-46CC-B138-803E0B6258FF}" destId="{63527828-AE32-44CA-91BF-50B6D39198E2}" srcOrd="0" destOrd="0" presId="urn:microsoft.com/office/officeart/2008/layout/LinedList"/>
    <dgm:cxn modelId="{943637B7-FBFA-45D7-B472-C3A93614DD6D}" type="presOf" srcId="{E46D1BC7-7599-4B4B-B94E-0DBB53B27669}" destId="{9B78AC15-B55A-4B15-9E70-CE617482B259}" srcOrd="0" destOrd="0" presId="urn:microsoft.com/office/officeart/2008/layout/LinedList"/>
    <dgm:cxn modelId="{1E760534-5A6F-44CF-8EF6-F22E37205AB8}" type="presOf" srcId="{0EBBDA33-D2C4-49EE-B9C2-BCB4A5726DFB}" destId="{71EF9617-0B67-42F6-83C5-413DED8AFCB0}" srcOrd="0" destOrd="0" presId="urn:microsoft.com/office/officeart/2008/layout/LinedList"/>
    <dgm:cxn modelId="{484AC61D-B9D8-4B00-975A-17546A295BDF}" srcId="{E46D1BC7-7599-4B4B-B94E-0DBB53B27669}" destId="{FE92F8D3-EF1B-406B-9211-3DC46ABE199D}" srcOrd="2" destOrd="0" parTransId="{74B322AD-CA8C-4F18-AA15-E888EC38ABA6}" sibTransId="{0769C53A-DDD5-42DE-97E1-E189B5AAEB44}"/>
    <dgm:cxn modelId="{5FE64DEE-7A24-444A-A2E8-3A074041690B}" type="presOf" srcId="{FE92F8D3-EF1B-406B-9211-3DC46ABE199D}" destId="{0023E834-4BDF-4B86-B19D-58E4DB0CDDAF}" srcOrd="0" destOrd="0" presId="urn:microsoft.com/office/officeart/2008/layout/LinedList"/>
    <dgm:cxn modelId="{220FA0E0-5717-48E9-A3C0-9EA9BBDBE46A}" type="presOf" srcId="{28748259-FA19-49C0-B988-259B6A95C79A}" destId="{6D5A3C0A-CF1F-49CB-97AE-E945DDF851D5}" srcOrd="0" destOrd="0" presId="urn:microsoft.com/office/officeart/2008/layout/LinedList"/>
    <dgm:cxn modelId="{333AA44B-8FB8-455B-9113-C704D856D6FE}" srcId="{E46D1BC7-7599-4B4B-B94E-0DBB53B27669}" destId="{435433E0-C2D1-46CC-B138-803E0B6258FF}" srcOrd="0" destOrd="0" parTransId="{D95513C5-F846-4909-8166-26A214DEF6B3}" sibTransId="{3B741339-3297-458E-8F79-E2DC03752C9A}"/>
    <dgm:cxn modelId="{1C7603D0-7298-4DC3-8622-FF62553362F8}" srcId="{E46D1BC7-7599-4B4B-B94E-0DBB53B27669}" destId="{07A4D966-E88C-49EE-B8ED-E290C60446B6}" srcOrd="3" destOrd="0" parTransId="{94D724A4-23A9-4964-9132-DD0EF171AEEE}" sibTransId="{F6E1B1D2-715C-4E1C-871E-165FB8C84FD9}"/>
    <dgm:cxn modelId="{22DF79E6-2AEB-4FE8-A244-021B9C0876CD}" srcId="{E46D1BC7-7599-4B4B-B94E-0DBB53B27669}" destId="{A348EFAD-16D4-4457-88AC-FDC266BBF3DB}" srcOrd="4" destOrd="0" parTransId="{DEC78733-7A11-44CF-8FD8-690ADF7D5275}" sibTransId="{5E8B9D8D-205B-4299-877C-4DA0A5E31190}"/>
    <dgm:cxn modelId="{8E986B25-FE34-47AD-A617-4F5073106E47}" type="presOf" srcId="{A348EFAD-16D4-4457-88AC-FDC266BBF3DB}" destId="{A24DB8B3-0863-425E-B8CC-B3B0171385FA}" srcOrd="0" destOrd="0" presId="urn:microsoft.com/office/officeart/2008/layout/LinedList"/>
    <dgm:cxn modelId="{9F349F6B-AAF3-467F-9B43-EC9D6EC1A001}" srcId="{E46D1BC7-7599-4B4B-B94E-0DBB53B27669}" destId="{28748259-FA19-49C0-B988-259B6A95C79A}" srcOrd="1" destOrd="0" parTransId="{A1E32AEE-1742-4CB8-AD19-B84F385A1091}" sibTransId="{81A4EF75-1879-449F-B446-4E9D34BEEC93}"/>
    <dgm:cxn modelId="{BAE95B0C-EBA2-417F-BA0C-6828048816B0}" type="presParOf" srcId="{71EF9617-0B67-42F6-83C5-413DED8AFCB0}" destId="{44CA0A82-B81E-4C18-B91C-E4D70EE433FA}" srcOrd="0" destOrd="0" presId="urn:microsoft.com/office/officeart/2008/layout/LinedList"/>
    <dgm:cxn modelId="{43369CB8-109B-4994-8FB1-29752026AAAE}" type="presParOf" srcId="{71EF9617-0B67-42F6-83C5-413DED8AFCB0}" destId="{34CBFDF7-AF49-432F-BF93-E42F5E56F29F}" srcOrd="1" destOrd="0" presId="urn:microsoft.com/office/officeart/2008/layout/LinedList"/>
    <dgm:cxn modelId="{101BBC03-0839-43A2-A98D-ACA85424A6F3}" type="presParOf" srcId="{34CBFDF7-AF49-432F-BF93-E42F5E56F29F}" destId="{9B78AC15-B55A-4B15-9E70-CE617482B259}" srcOrd="0" destOrd="0" presId="urn:microsoft.com/office/officeart/2008/layout/LinedList"/>
    <dgm:cxn modelId="{A5282B2C-8DEF-4840-BAF4-42088D4826CF}" type="presParOf" srcId="{34CBFDF7-AF49-432F-BF93-E42F5E56F29F}" destId="{987AF14F-5CA0-49F7-AF1A-BEE568E48C5E}" srcOrd="1" destOrd="0" presId="urn:microsoft.com/office/officeart/2008/layout/LinedList"/>
    <dgm:cxn modelId="{2AB52B7D-B264-4718-B991-2046847D58D0}" type="presParOf" srcId="{987AF14F-5CA0-49F7-AF1A-BEE568E48C5E}" destId="{DF009B8B-B910-4551-924A-D6F74D736C84}" srcOrd="0" destOrd="0" presId="urn:microsoft.com/office/officeart/2008/layout/LinedList"/>
    <dgm:cxn modelId="{5442CCE2-A847-4C56-A565-DA06029BAD2F}" type="presParOf" srcId="{987AF14F-5CA0-49F7-AF1A-BEE568E48C5E}" destId="{EDAF11FD-3A72-4F55-AE07-FE69C420428E}" srcOrd="1" destOrd="0" presId="urn:microsoft.com/office/officeart/2008/layout/LinedList"/>
    <dgm:cxn modelId="{BC333A22-7760-4EFD-B1A5-D4E84DE466D8}" type="presParOf" srcId="{EDAF11FD-3A72-4F55-AE07-FE69C420428E}" destId="{25C73253-90DE-499D-AFCF-D5F7004DDE17}" srcOrd="0" destOrd="0" presId="urn:microsoft.com/office/officeart/2008/layout/LinedList"/>
    <dgm:cxn modelId="{23AF5B79-9F22-4F98-94D9-3FD247E95652}" type="presParOf" srcId="{EDAF11FD-3A72-4F55-AE07-FE69C420428E}" destId="{63527828-AE32-44CA-91BF-50B6D39198E2}" srcOrd="1" destOrd="0" presId="urn:microsoft.com/office/officeart/2008/layout/LinedList"/>
    <dgm:cxn modelId="{DE3DF99C-5963-46C1-A7CE-BC15B9149DC6}" type="presParOf" srcId="{EDAF11FD-3A72-4F55-AE07-FE69C420428E}" destId="{372F1509-AEB7-41F4-B22E-4B4D7B32D471}" srcOrd="2" destOrd="0" presId="urn:microsoft.com/office/officeart/2008/layout/LinedList"/>
    <dgm:cxn modelId="{AC53B28D-B58A-41EF-9F6E-4EF2AED4A9AE}" type="presParOf" srcId="{987AF14F-5CA0-49F7-AF1A-BEE568E48C5E}" destId="{85B797F0-B465-4B9B-818C-568A342CDB75}" srcOrd="2" destOrd="0" presId="urn:microsoft.com/office/officeart/2008/layout/LinedList"/>
    <dgm:cxn modelId="{F4AC4341-080D-46AB-BA1C-26C0266DF1CA}" type="presParOf" srcId="{987AF14F-5CA0-49F7-AF1A-BEE568E48C5E}" destId="{8A0BE332-BF89-4590-8EB8-CB25764188A1}" srcOrd="3" destOrd="0" presId="urn:microsoft.com/office/officeart/2008/layout/LinedList"/>
    <dgm:cxn modelId="{FA15D2C0-ED1E-4722-87A6-7D3D667EE72E}" type="presParOf" srcId="{987AF14F-5CA0-49F7-AF1A-BEE568E48C5E}" destId="{D5F9A95D-00EA-4EB2-8738-2E89CB85059C}" srcOrd="4" destOrd="0" presId="urn:microsoft.com/office/officeart/2008/layout/LinedList"/>
    <dgm:cxn modelId="{FAF5E35F-2457-4D1B-8B54-8E58B6CC2247}" type="presParOf" srcId="{D5F9A95D-00EA-4EB2-8738-2E89CB85059C}" destId="{961861D2-50BA-4080-9B80-1E53188EC73F}" srcOrd="0" destOrd="0" presId="urn:microsoft.com/office/officeart/2008/layout/LinedList"/>
    <dgm:cxn modelId="{100CFF80-5C3D-4D9D-A5F8-1F497459677C}" type="presParOf" srcId="{D5F9A95D-00EA-4EB2-8738-2E89CB85059C}" destId="{6D5A3C0A-CF1F-49CB-97AE-E945DDF851D5}" srcOrd="1" destOrd="0" presId="urn:microsoft.com/office/officeart/2008/layout/LinedList"/>
    <dgm:cxn modelId="{CD78E956-D23D-4F1D-B6BB-0B6319334C78}" type="presParOf" srcId="{D5F9A95D-00EA-4EB2-8738-2E89CB85059C}" destId="{CDB3B2B7-1645-46AF-B693-D8C8ED416A3E}" srcOrd="2" destOrd="0" presId="urn:microsoft.com/office/officeart/2008/layout/LinedList"/>
    <dgm:cxn modelId="{54347B3C-FF59-487E-AB08-9B4DD7A612E0}" type="presParOf" srcId="{987AF14F-5CA0-49F7-AF1A-BEE568E48C5E}" destId="{17AC3FE5-7E61-4237-954F-7FC60B57762F}" srcOrd="5" destOrd="0" presId="urn:microsoft.com/office/officeart/2008/layout/LinedList"/>
    <dgm:cxn modelId="{30913050-83FE-4477-B62D-CAC0BFFE6F8B}" type="presParOf" srcId="{987AF14F-5CA0-49F7-AF1A-BEE568E48C5E}" destId="{FF1FF43C-31CD-465B-85E9-C9B6B8B60046}" srcOrd="6" destOrd="0" presId="urn:microsoft.com/office/officeart/2008/layout/LinedList"/>
    <dgm:cxn modelId="{BA5C59B9-7F17-413F-A1C1-CFB13A135485}" type="presParOf" srcId="{987AF14F-5CA0-49F7-AF1A-BEE568E48C5E}" destId="{BA687DCB-5FD6-41E3-9841-85ED838B4B60}" srcOrd="7" destOrd="0" presId="urn:microsoft.com/office/officeart/2008/layout/LinedList"/>
    <dgm:cxn modelId="{D7587DB7-5E7C-434C-A730-533B9798F654}" type="presParOf" srcId="{BA687DCB-5FD6-41E3-9841-85ED838B4B60}" destId="{7F7544C2-77BD-48F6-ACFD-DD23AAA38057}" srcOrd="0" destOrd="0" presId="urn:microsoft.com/office/officeart/2008/layout/LinedList"/>
    <dgm:cxn modelId="{A00445A6-B20A-458F-82AD-38A1D2001721}" type="presParOf" srcId="{BA687DCB-5FD6-41E3-9841-85ED838B4B60}" destId="{0023E834-4BDF-4B86-B19D-58E4DB0CDDAF}" srcOrd="1" destOrd="0" presId="urn:microsoft.com/office/officeart/2008/layout/LinedList"/>
    <dgm:cxn modelId="{2540A46B-AC3C-4777-BA2C-3EDF25A84153}" type="presParOf" srcId="{BA687DCB-5FD6-41E3-9841-85ED838B4B60}" destId="{3980DC7B-F9B8-4BA6-A718-26B9BDF087CF}" srcOrd="2" destOrd="0" presId="urn:microsoft.com/office/officeart/2008/layout/LinedList"/>
    <dgm:cxn modelId="{ADD4D940-610A-482C-8AD4-02647E9A679D}" type="presParOf" srcId="{987AF14F-5CA0-49F7-AF1A-BEE568E48C5E}" destId="{E827BF27-4C44-489C-A340-5D9D688C9AA8}" srcOrd="8" destOrd="0" presId="urn:microsoft.com/office/officeart/2008/layout/LinedList"/>
    <dgm:cxn modelId="{6A38CFDE-BF26-4C7D-8C46-5FEC3B06F490}" type="presParOf" srcId="{987AF14F-5CA0-49F7-AF1A-BEE568E48C5E}" destId="{A0D313BF-ABD2-4CAF-8FC0-BCA1122D2A83}" srcOrd="9" destOrd="0" presId="urn:microsoft.com/office/officeart/2008/layout/LinedList"/>
    <dgm:cxn modelId="{552E94B4-E35C-489C-82BF-4C655357F7A0}" type="presParOf" srcId="{987AF14F-5CA0-49F7-AF1A-BEE568E48C5E}" destId="{A2A25C23-A968-4B3B-AE83-E9D7CD89A392}" srcOrd="10" destOrd="0" presId="urn:microsoft.com/office/officeart/2008/layout/LinedList"/>
    <dgm:cxn modelId="{CA349631-F92C-4421-ACEE-BAA1B7470927}" type="presParOf" srcId="{A2A25C23-A968-4B3B-AE83-E9D7CD89A392}" destId="{1E4C371E-15A8-405C-A364-9B9A6F89667C}" srcOrd="0" destOrd="0" presId="urn:microsoft.com/office/officeart/2008/layout/LinedList"/>
    <dgm:cxn modelId="{2A8097A4-B846-4F1C-9FD3-AA60696000D9}" type="presParOf" srcId="{A2A25C23-A968-4B3B-AE83-E9D7CD89A392}" destId="{A45C1E89-3DEF-40EB-A9BE-972B4E80A82E}" srcOrd="1" destOrd="0" presId="urn:microsoft.com/office/officeart/2008/layout/LinedList"/>
    <dgm:cxn modelId="{44CD10FD-F966-46C8-B8C1-C9138ECCBD10}" type="presParOf" srcId="{A2A25C23-A968-4B3B-AE83-E9D7CD89A392}" destId="{E97F5796-BA93-4988-ACB6-3744C07A5517}" srcOrd="2" destOrd="0" presId="urn:microsoft.com/office/officeart/2008/layout/LinedList"/>
    <dgm:cxn modelId="{48DEBB24-400C-4EDC-B663-C12FE8CB2CA0}" type="presParOf" srcId="{987AF14F-5CA0-49F7-AF1A-BEE568E48C5E}" destId="{3F08773F-148F-44F9-A5A2-59543ADD478E}" srcOrd="11" destOrd="0" presId="urn:microsoft.com/office/officeart/2008/layout/LinedList"/>
    <dgm:cxn modelId="{A3B74124-55F4-48C6-A5A5-2BC10A470271}" type="presParOf" srcId="{987AF14F-5CA0-49F7-AF1A-BEE568E48C5E}" destId="{B7E1D2CE-D728-464F-AC3E-F4DD07476B72}" srcOrd="12" destOrd="0" presId="urn:microsoft.com/office/officeart/2008/layout/LinedList"/>
    <dgm:cxn modelId="{14A275A1-C53A-40C3-AFE2-28BA2A38CA03}" type="presParOf" srcId="{987AF14F-5CA0-49F7-AF1A-BEE568E48C5E}" destId="{16410038-7150-4355-86C0-6594807B1422}" srcOrd="13" destOrd="0" presId="urn:microsoft.com/office/officeart/2008/layout/LinedList"/>
    <dgm:cxn modelId="{3B81D427-B0B4-4D78-A902-602A9D941CB8}" type="presParOf" srcId="{16410038-7150-4355-86C0-6594807B1422}" destId="{A8A9CC8B-9544-45B1-8BD9-19ECDF7A2571}" srcOrd="0" destOrd="0" presId="urn:microsoft.com/office/officeart/2008/layout/LinedList"/>
    <dgm:cxn modelId="{BE4D9FFF-8C06-49AE-9771-64161F1A0C28}" type="presParOf" srcId="{16410038-7150-4355-86C0-6594807B1422}" destId="{A24DB8B3-0863-425E-B8CC-B3B0171385FA}" srcOrd="1" destOrd="0" presId="urn:microsoft.com/office/officeart/2008/layout/LinedList"/>
    <dgm:cxn modelId="{269421A4-7E55-4CA9-9FDE-0E59B147EE05}" type="presParOf" srcId="{16410038-7150-4355-86C0-6594807B1422}" destId="{14D9A9D1-5F99-47E0-B274-E15DA432A08F}" srcOrd="2" destOrd="0" presId="urn:microsoft.com/office/officeart/2008/layout/LinedList"/>
    <dgm:cxn modelId="{309EDFFB-0990-43B0-9877-78BAC627C101}" type="presParOf" srcId="{987AF14F-5CA0-49F7-AF1A-BEE568E48C5E}" destId="{E582F941-345A-420E-B1D2-44EF489761E6}" srcOrd="14" destOrd="0" presId="urn:microsoft.com/office/officeart/2008/layout/LinedList"/>
    <dgm:cxn modelId="{33BE06A0-6A49-4967-B070-565A76370588}" type="presParOf" srcId="{987AF14F-5CA0-49F7-AF1A-BEE568E48C5E}" destId="{D104297A-D117-45AB-BA9F-17F582013164}"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DF0FDE-8FA9-49AF-AEFE-B18E0D45D47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a-DK"/>
        </a:p>
      </dgm:t>
    </dgm:pt>
    <dgm:pt modelId="{2657073F-A2C4-4426-934F-3F381023E76C}">
      <dgm:prSet phldrT="[Tekst]" custT="1">
        <dgm:style>
          <a:lnRef idx="1">
            <a:schemeClr val="accent3"/>
          </a:lnRef>
          <a:fillRef idx="2">
            <a:schemeClr val="accent3"/>
          </a:fillRef>
          <a:effectRef idx="1">
            <a:schemeClr val="accent3"/>
          </a:effectRef>
          <a:fontRef idx="minor">
            <a:schemeClr val="dk1"/>
          </a:fontRef>
        </dgm:style>
      </dgm:prSet>
      <dgm:spPr>
        <a:xfrm>
          <a:off x="100"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1</a:t>
          </a:r>
          <a:endParaRPr lang="da-DK" sz="2800" dirty="0">
            <a:solidFill>
              <a:sysClr val="windowText" lastClr="000000"/>
            </a:solidFill>
            <a:latin typeface="Arial"/>
            <a:ea typeface="+mn-ea"/>
            <a:cs typeface="+mn-cs"/>
          </a:endParaRPr>
        </a:p>
      </dgm:t>
    </dgm:pt>
    <dgm:pt modelId="{A1DB346D-4D4D-4D14-9674-023A04B0224F}" type="parTrans" cxnId="{439A27B2-C9A8-456E-8F25-E1D28DEB1220}">
      <dgm:prSet/>
      <dgm:spPr/>
      <dgm:t>
        <a:bodyPr/>
        <a:lstStyle/>
        <a:p>
          <a:endParaRPr lang="da-DK"/>
        </a:p>
      </dgm:t>
    </dgm:pt>
    <dgm:pt modelId="{40AEFA42-82A2-4DC1-87E2-6039B2BAA896}" type="sibTrans" cxnId="{439A27B2-C9A8-456E-8F25-E1D28DEB1220}">
      <dgm:prSet/>
      <dgm:spPr/>
      <dgm:t>
        <a:bodyPr/>
        <a:lstStyle/>
        <a:p>
          <a:endParaRPr lang="da-DK"/>
        </a:p>
      </dgm:t>
    </dgm:pt>
    <dgm:pt modelId="{9C01839B-8C5F-4455-AC13-B81D5D7DA882}">
      <dgm:prSet phldrT="[Tekst]" custT="1">
        <dgm:style>
          <a:lnRef idx="1">
            <a:schemeClr val="accent3"/>
          </a:lnRef>
          <a:fillRef idx="2">
            <a:schemeClr val="accent3"/>
          </a:fillRef>
          <a:effectRef idx="1">
            <a:schemeClr val="accent3"/>
          </a:effectRef>
          <a:fontRef idx="minor">
            <a:schemeClr val="dk1"/>
          </a:fontRef>
        </dgm:style>
      </dgm:prSet>
      <dgm:spPr>
        <a:xfrm>
          <a:off x="804362"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2</a:t>
          </a:r>
          <a:endParaRPr lang="da-DK" sz="2800" dirty="0">
            <a:solidFill>
              <a:sysClr val="windowText" lastClr="000000"/>
            </a:solidFill>
            <a:latin typeface="Arial"/>
            <a:ea typeface="+mn-ea"/>
            <a:cs typeface="+mn-cs"/>
          </a:endParaRPr>
        </a:p>
      </dgm:t>
    </dgm:pt>
    <dgm:pt modelId="{ABC0247E-439A-466B-9CC5-7CBFBB184EA2}" type="parTrans" cxnId="{76E82880-9188-4BE7-A4DC-7C943F10A851}">
      <dgm:prSet/>
      <dgm:spPr/>
      <dgm:t>
        <a:bodyPr/>
        <a:lstStyle/>
        <a:p>
          <a:endParaRPr lang="da-DK"/>
        </a:p>
      </dgm:t>
    </dgm:pt>
    <dgm:pt modelId="{94D8162A-92CE-45C3-A88D-CE2CF512601D}" type="sibTrans" cxnId="{76E82880-9188-4BE7-A4DC-7C943F10A851}">
      <dgm:prSet/>
      <dgm:spPr/>
      <dgm:t>
        <a:bodyPr/>
        <a:lstStyle/>
        <a:p>
          <a:endParaRPr lang="da-DK"/>
        </a:p>
      </dgm:t>
    </dgm:pt>
    <dgm:pt modelId="{CDA3E5A4-70B8-48D8-A38F-5A448BFCD068}">
      <dgm:prSet phldrT="[Tekst]" custT="1">
        <dgm:style>
          <a:lnRef idx="1">
            <a:schemeClr val="accent3"/>
          </a:lnRef>
          <a:fillRef idx="2">
            <a:schemeClr val="accent3"/>
          </a:fillRef>
          <a:effectRef idx="1">
            <a:schemeClr val="accent3"/>
          </a:effectRef>
          <a:fontRef idx="minor">
            <a:schemeClr val="dk1"/>
          </a:fontRef>
        </dgm:style>
      </dgm:prSet>
      <dgm:spPr>
        <a:xfrm>
          <a:off x="1608624"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3</a:t>
          </a:r>
          <a:endParaRPr lang="da-DK" sz="2800" dirty="0">
            <a:solidFill>
              <a:sysClr val="windowText" lastClr="000000"/>
            </a:solidFill>
            <a:latin typeface="Arial"/>
            <a:ea typeface="+mn-ea"/>
            <a:cs typeface="+mn-cs"/>
          </a:endParaRPr>
        </a:p>
      </dgm:t>
    </dgm:pt>
    <dgm:pt modelId="{63E94A21-3466-4AC1-81A0-8EAFC00EE146}" type="parTrans" cxnId="{B5F9B276-AA79-4650-ADD2-7164B8E68069}">
      <dgm:prSet/>
      <dgm:spPr/>
      <dgm:t>
        <a:bodyPr/>
        <a:lstStyle/>
        <a:p>
          <a:endParaRPr lang="da-DK"/>
        </a:p>
      </dgm:t>
    </dgm:pt>
    <dgm:pt modelId="{CEAD18B7-8275-441A-93E9-CCE65650311E}" type="sibTrans" cxnId="{B5F9B276-AA79-4650-ADD2-7164B8E68069}">
      <dgm:prSet/>
      <dgm:spPr/>
      <dgm:t>
        <a:bodyPr/>
        <a:lstStyle/>
        <a:p>
          <a:endParaRPr lang="da-DK"/>
        </a:p>
      </dgm:t>
    </dgm:pt>
    <dgm:pt modelId="{6D107D70-4490-4FE4-A999-FD1488486598}">
      <dgm:prSet phldrT="[Tekst]" custT="1">
        <dgm:style>
          <a:lnRef idx="1">
            <a:schemeClr val="accent3"/>
          </a:lnRef>
          <a:fillRef idx="2">
            <a:schemeClr val="accent3"/>
          </a:fillRef>
          <a:effectRef idx="1">
            <a:schemeClr val="accent3"/>
          </a:effectRef>
          <a:fontRef idx="minor">
            <a:schemeClr val="dk1"/>
          </a:fontRef>
        </dgm:style>
      </dgm:prSet>
      <dgm:spPr>
        <a:xfrm>
          <a:off x="2412886"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4</a:t>
          </a:r>
          <a:endParaRPr lang="da-DK" sz="2800" dirty="0">
            <a:solidFill>
              <a:sysClr val="windowText" lastClr="000000"/>
            </a:solidFill>
            <a:latin typeface="Arial"/>
            <a:ea typeface="+mn-ea"/>
            <a:cs typeface="+mn-cs"/>
          </a:endParaRPr>
        </a:p>
      </dgm:t>
    </dgm:pt>
    <dgm:pt modelId="{C206AB71-E5C0-4A2B-9381-E64EE3E282AE}" type="parTrans" cxnId="{19B1BF75-B926-474E-9B5D-55EE9FA76157}">
      <dgm:prSet/>
      <dgm:spPr/>
      <dgm:t>
        <a:bodyPr/>
        <a:lstStyle/>
        <a:p>
          <a:endParaRPr lang="da-DK"/>
        </a:p>
      </dgm:t>
    </dgm:pt>
    <dgm:pt modelId="{3C426BB9-9C91-486B-BF23-2CF2749BA5AB}" type="sibTrans" cxnId="{19B1BF75-B926-474E-9B5D-55EE9FA76157}">
      <dgm:prSet/>
      <dgm:spPr/>
      <dgm:t>
        <a:bodyPr/>
        <a:lstStyle/>
        <a:p>
          <a:endParaRPr lang="da-DK"/>
        </a:p>
      </dgm:t>
    </dgm:pt>
    <dgm:pt modelId="{4E1DACBD-8D7F-401B-B154-30D9D1528DCC}">
      <dgm:prSet phldrT="[Tekst]" custT="1">
        <dgm:style>
          <a:lnRef idx="1">
            <a:schemeClr val="accent3"/>
          </a:lnRef>
          <a:fillRef idx="2">
            <a:schemeClr val="accent3"/>
          </a:fillRef>
          <a:effectRef idx="1">
            <a:schemeClr val="accent3"/>
          </a:effectRef>
          <a:fontRef idx="minor">
            <a:schemeClr val="dk1"/>
          </a:fontRef>
        </dgm:style>
      </dgm:prSet>
      <dgm:spPr>
        <a:xfrm>
          <a:off x="3217149"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5</a:t>
          </a:r>
          <a:endParaRPr lang="da-DK" sz="2800" dirty="0">
            <a:solidFill>
              <a:sysClr val="windowText" lastClr="000000"/>
            </a:solidFill>
            <a:latin typeface="Arial"/>
            <a:ea typeface="+mn-ea"/>
            <a:cs typeface="+mn-cs"/>
          </a:endParaRPr>
        </a:p>
      </dgm:t>
    </dgm:pt>
    <dgm:pt modelId="{A93E5E3B-4328-4DB5-B40A-5A1EF9E32CD7}" type="parTrans" cxnId="{84F4E3C3-F707-446E-AE6B-5AC99EE9F8F1}">
      <dgm:prSet/>
      <dgm:spPr/>
      <dgm:t>
        <a:bodyPr/>
        <a:lstStyle/>
        <a:p>
          <a:endParaRPr lang="da-DK"/>
        </a:p>
      </dgm:t>
    </dgm:pt>
    <dgm:pt modelId="{D48A30CE-40B4-40C5-92A2-01EAB61843E1}" type="sibTrans" cxnId="{84F4E3C3-F707-446E-AE6B-5AC99EE9F8F1}">
      <dgm:prSet/>
      <dgm:spPr/>
      <dgm:t>
        <a:bodyPr/>
        <a:lstStyle/>
        <a:p>
          <a:endParaRPr lang="da-DK"/>
        </a:p>
      </dgm:t>
    </dgm:pt>
    <dgm:pt modelId="{3A58F7C0-7DC3-4263-B9BF-7B290CEE8C95}">
      <dgm:prSet phldrT="[Tekst]" custT="1">
        <dgm:style>
          <a:lnRef idx="1">
            <a:schemeClr val="accent3"/>
          </a:lnRef>
          <a:fillRef idx="2">
            <a:schemeClr val="accent3"/>
          </a:fillRef>
          <a:effectRef idx="1">
            <a:schemeClr val="accent3"/>
          </a:effectRef>
          <a:fontRef idx="minor">
            <a:schemeClr val="dk1"/>
          </a:fontRef>
        </dgm:style>
      </dgm:prSet>
      <dgm:spPr>
        <a:xfrm>
          <a:off x="4021411" y="815186"/>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6</a:t>
          </a:r>
          <a:endParaRPr lang="da-DK" sz="2800" dirty="0">
            <a:solidFill>
              <a:sysClr val="windowText" lastClr="000000"/>
            </a:solidFill>
            <a:latin typeface="Arial"/>
            <a:ea typeface="+mn-ea"/>
            <a:cs typeface="+mn-cs"/>
          </a:endParaRPr>
        </a:p>
      </dgm:t>
    </dgm:pt>
    <dgm:pt modelId="{681EF7A5-F8D3-477E-B05B-3BC85A9CCE3E}" type="parTrans" cxnId="{9C33AFC8-762E-4024-B04F-37F25823DC97}">
      <dgm:prSet/>
      <dgm:spPr/>
      <dgm:t>
        <a:bodyPr/>
        <a:lstStyle/>
        <a:p>
          <a:endParaRPr lang="da-DK"/>
        </a:p>
      </dgm:t>
    </dgm:pt>
    <dgm:pt modelId="{48B022DD-35D4-41D2-8202-8C797FF0D10D}" type="sibTrans" cxnId="{9C33AFC8-762E-4024-B04F-37F25823DC97}">
      <dgm:prSet/>
      <dgm:spPr/>
      <dgm:t>
        <a:bodyPr/>
        <a:lstStyle/>
        <a:p>
          <a:endParaRPr lang="da-DK"/>
        </a:p>
      </dgm:t>
    </dgm:pt>
    <dgm:pt modelId="{408452BA-D727-4D68-A70F-9778B30ECC69}">
      <dgm:prSet phldrT="[Tekst]" custT="1">
        <dgm:style>
          <a:lnRef idx="1">
            <a:schemeClr val="accent3"/>
          </a:lnRef>
          <a:fillRef idx="2">
            <a:schemeClr val="accent3"/>
          </a:fillRef>
          <a:effectRef idx="1">
            <a:schemeClr val="accent3"/>
          </a:effectRef>
          <a:fontRef idx="minor">
            <a:schemeClr val="dk1"/>
          </a:fontRef>
        </dgm:style>
      </dgm:prSet>
      <dgm:spPr>
        <a:xfrm>
          <a:off x="4825673"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7</a:t>
          </a:r>
          <a:endParaRPr lang="da-DK" sz="2800" dirty="0">
            <a:solidFill>
              <a:sysClr val="windowText" lastClr="000000"/>
            </a:solidFill>
            <a:latin typeface="Arial"/>
            <a:ea typeface="+mn-ea"/>
            <a:cs typeface="+mn-cs"/>
          </a:endParaRPr>
        </a:p>
      </dgm:t>
    </dgm:pt>
    <dgm:pt modelId="{41FA4443-3B24-4680-A9B2-B6D835EA412E}" type="parTrans" cxnId="{845315B1-FCF3-4339-AC16-5F3948800007}">
      <dgm:prSet/>
      <dgm:spPr/>
      <dgm:t>
        <a:bodyPr/>
        <a:lstStyle/>
        <a:p>
          <a:endParaRPr lang="da-DK"/>
        </a:p>
      </dgm:t>
    </dgm:pt>
    <dgm:pt modelId="{01D4B426-4A7C-4B58-8E8B-2337B0942A64}" type="sibTrans" cxnId="{845315B1-FCF3-4339-AC16-5F3948800007}">
      <dgm:prSet/>
      <dgm:spPr/>
      <dgm:t>
        <a:bodyPr/>
        <a:lstStyle/>
        <a:p>
          <a:endParaRPr lang="da-DK"/>
        </a:p>
      </dgm:t>
    </dgm:pt>
    <dgm:pt modelId="{1469DC5C-E7C0-42EA-B7D6-1065C6412D61}">
      <dgm:prSet phldrT="[Tekst]" custT="1">
        <dgm:style>
          <a:lnRef idx="1">
            <a:schemeClr val="accent3"/>
          </a:lnRef>
          <a:fillRef idx="2">
            <a:schemeClr val="accent3"/>
          </a:fillRef>
          <a:effectRef idx="1">
            <a:schemeClr val="accent3"/>
          </a:effectRef>
          <a:fontRef idx="minor">
            <a:schemeClr val="dk1"/>
          </a:fontRef>
        </dgm:style>
      </dgm:prSet>
      <dgm:spPr>
        <a:xfrm>
          <a:off x="5629935"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8</a:t>
          </a:r>
          <a:endParaRPr lang="da-DK" sz="2800" dirty="0">
            <a:solidFill>
              <a:sysClr val="windowText" lastClr="000000"/>
            </a:solidFill>
            <a:latin typeface="Arial"/>
            <a:ea typeface="+mn-ea"/>
            <a:cs typeface="+mn-cs"/>
          </a:endParaRPr>
        </a:p>
      </dgm:t>
    </dgm:pt>
    <dgm:pt modelId="{4C39CD9E-7AF1-40DB-A825-1DC091F93F5B}" type="parTrans" cxnId="{BDFCC0ED-7FC3-4F19-A154-C8CD607D773E}">
      <dgm:prSet/>
      <dgm:spPr/>
      <dgm:t>
        <a:bodyPr/>
        <a:lstStyle/>
        <a:p>
          <a:endParaRPr lang="da-DK"/>
        </a:p>
      </dgm:t>
    </dgm:pt>
    <dgm:pt modelId="{C4CA2DAA-56B8-434B-B906-6DA0F65B786D}" type="sibTrans" cxnId="{BDFCC0ED-7FC3-4F19-A154-C8CD607D773E}">
      <dgm:prSet/>
      <dgm:spPr/>
      <dgm:t>
        <a:bodyPr/>
        <a:lstStyle/>
        <a:p>
          <a:endParaRPr lang="da-DK"/>
        </a:p>
      </dgm:t>
    </dgm:pt>
    <dgm:pt modelId="{277B5F94-4A92-4410-BE19-3A9D260EF6DB}">
      <dgm:prSet phldrT="[Tekst]" custT="1">
        <dgm:style>
          <a:lnRef idx="1">
            <a:schemeClr val="accent3"/>
          </a:lnRef>
          <a:fillRef idx="2">
            <a:schemeClr val="accent3"/>
          </a:fillRef>
          <a:effectRef idx="1">
            <a:schemeClr val="accent3"/>
          </a:effectRef>
          <a:fontRef idx="minor">
            <a:schemeClr val="dk1"/>
          </a:fontRef>
        </dgm:style>
      </dgm:prSet>
      <dgm:spPr>
        <a:xfrm>
          <a:off x="6434197"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9</a:t>
          </a:r>
          <a:endParaRPr lang="da-DK" sz="2800" dirty="0">
            <a:solidFill>
              <a:sysClr val="windowText" lastClr="000000"/>
            </a:solidFill>
            <a:latin typeface="Arial"/>
            <a:ea typeface="+mn-ea"/>
            <a:cs typeface="+mn-cs"/>
          </a:endParaRPr>
        </a:p>
      </dgm:t>
    </dgm:pt>
    <dgm:pt modelId="{082F98E5-DE53-46F1-B5C1-79D788FF97B0}" type="parTrans" cxnId="{59AA421E-B67F-4FB9-A295-56AE6DB7C6E4}">
      <dgm:prSet/>
      <dgm:spPr/>
      <dgm:t>
        <a:bodyPr/>
        <a:lstStyle/>
        <a:p>
          <a:endParaRPr lang="da-DK"/>
        </a:p>
      </dgm:t>
    </dgm:pt>
    <dgm:pt modelId="{ACB492B8-1C20-4D7C-884D-EECED4AE93EB}" type="sibTrans" cxnId="{59AA421E-B67F-4FB9-A295-56AE6DB7C6E4}">
      <dgm:prSet/>
      <dgm:spPr/>
      <dgm:t>
        <a:bodyPr/>
        <a:lstStyle/>
        <a:p>
          <a:endParaRPr lang="da-DK"/>
        </a:p>
      </dgm:t>
    </dgm:pt>
    <dgm:pt modelId="{3D1EC60C-19AE-4683-8D46-BCF1E0841957}">
      <dgm:prSet phldrT="[Tekst]" custT="1">
        <dgm:style>
          <a:lnRef idx="1">
            <a:schemeClr val="accent3"/>
          </a:lnRef>
          <a:fillRef idx="2">
            <a:schemeClr val="accent3"/>
          </a:fillRef>
          <a:effectRef idx="1">
            <a:schemeClr val="accent3"/>
          </a:effectRef>
          <a:fontRef idx="minor">
            <a:schemeClr val="dk1"/>
          </a:fontRef>
        </dgm:style>
      </dgm:prSet>
      <dgm:spPr>
        <a:xfrm>
          <a:off x="7238459"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gm:spPr>
      <dgm:t>
        <a:bodyPr/>
        <a:lstStyle/>
        <a:p>
          <a:r>
            <a:rPr lang="da-DK" sz="2800" dirty="0" smtClean="0">
              <a:solidFill>
                <a:sysClr val="windowText" lastClr="000000"/>
              </a:solidFill>
              <a:latin typeface="Arial"/>
              <a:ea typeface="+mn-ea"/>
              <a:cs typeface="+mn-cs"/>
            </a:rPr>
            <a:t>10</a:t>
          </a:r>
          <a:endParaRPr lang="da-DK" sz="2800" dirty="0">
            <a:solidFill>
              <a:sysClr val="windowText" lastClr="000000"/>
            </a:solidFill>
            <a:latin typeface="Arial"/>
            <a:ea typeface="+mn-ea"/>
            <a:cs typeface="+mn-cs"/>
          </a:endParaRPr>
        </a:p>
      </dgm:t>
    </dgm:pt>
    <dgm:pt modelId="{49E545AB-1CF9-4AC0-B00D-C8DF6DB2F835}" type="parTrans" cxnId="{28140EFA-09F7-4052-8A17-469A5EB12D18}">
      <dgm:prSet/>
      <dgm:spPr/>
      <dgm:t>
        <a:bodyPr/>
        <a:lstStyle/>
        <a:p>
          <a:endParaRPr lang="da-DK"/>
        </a:p>
      </dgm:t>
    </dgm:pt>
    <dgm:pt modelId="{F2019855-8E84-46E1-A232-C86F9C89C6E3}" type="sibTrans" cxnId="{28140EFA-09F7-4052-8A17-469A5EB12D18}">
      <dgm:prSet/>
      <dgm:spPr/>
      <dgm:t>
        <a:bodyPr/>
        <a:lstStyle/>
        <a:p>
          <a:endParaRPr lang="da-DK"/>
        </a:p>
      </dgm:t>
    </dgm:pt>
    <dgm:pt modelId="{D2C69260-B5F3-4EF7-8A8E-640B441EC7CA}" type="pres">
      <dgm:prSet presAssocID="{E1DF0FDE-8FA9-49AF-AEFE-B18E0D45D47E}" presName="Name0" presStyleCnt="0">
        <dgm:presLayoutVars>
          <dgm:dir/>
          <dgm:resizeHandles val="exact"/>
        </dgm:presLayoutVars>
      </dgm:prSet>
      <dgm:spPr/>
      <dgm:t>
        <a:bodyPr/>
        <a:lstStyle/>
        <a:p>
          <a:endParaRPr lang="da-DK"/>
        </a:p>
      </dgm:t>
    </dgm:pt>
    <dgm:pt modelId="{5317D3B4-7D39-41D9-BFCF-5DAD3103F874}" type="pres">
      <dgm:prSet presAssocID="{2657073F-A2C4-4426-934F-3F381023E76C}" presName="Name5" presStyleLbl="vennNode1" presStyleIdx="0" presStyleCnt="10" custLinFactNeighborY="-99064">
        <dgm:presLayoutVars>
          <dgm:bulletEnabled val="1"/>
        </dgm:presLayoutVars>
      </dgm:prSet>
      <dgm:spPr/>
      <dgm:t>
        <a:bodyPr/>
        <a:lstStyle/>
        <a:p>
          <a:endParaRPr lang="da-DK"/>
        </a:p>
      </dgm:t>
    </dgm:pt>
    <dgm:pt modelId="{43AEC411-DFB9-4A72-88CB-EA76F4BD272D}" type="pres">
      <dgm:prSet presAssocID="{40AEFA42-82A2-4DC1-87E2-6039B2BAA896}" presName="space" presStyleCnt="0"/>
      <dgm:spPr/>
    </dgm:pt>
    <dgm:pt modelId="{0D2544CD-CD0B-45B7-8348-3F65FA5F2DBB}" type="pres">
      <dgm:prSet presAssocID="{9C01839B-8C5F-4455-AC13-B81D5D7DA882}" presName="Name5" presStyleLbl="vennNode1" presStyleIdx="1" presStyleCnt="10" custLinFactNeighborY="-99064">
        <dgm:presLayoutVars>
          <dgm:bulletEnabled val="1"/>
        </dgm:presLayoutVars>
      </dgm:prSet>
      <dgm:spPr/>
      <dgm:t>
        <a:bodyPr/>
        <a:lstStyle/>
        <a:p>
          <a:endParaRPr lang="da-DK"/>
        </a:p>
      </dgm:t>
    </dgm:pt>
    <dgm:pt modelId="{DCFAE0DD-9F0E-4B45-B01B-33279E153A9F}" type="pres">
      <dgm:prSet presAssocID="{94D8162A-92CE-45C3-A88D-CE2CF512601D}" presName="space" presStyleCnt="0"/>
      <dgm:spPr/>
    </dgm:pt>
    <dgm:pt modelId="{82A7FC23-4CD2-410B-BAB2-845C7D6A9CC4}" type="pres">
      <dgm:prSet presAssocID="{CDA3E5A4-70B8-48D8-A38F-5A448BFCD068}" presName="Name5" presStyleLbl="vennNode1" presStyleIdx="2" presStyleCnt="10" custLinFactNeighborY="-99064">
        <dgm:presLayoutVars>
          <dgm:bulletEnabled val="1"/>
        </dgm:presLayoutVars>
      </dgm:prSet>
      <dgm:spPr/>
      <dgm:t>
        <a:bodyPr/>
        <a:lstStyle/>
        <a:p>
          <a:endParaRPr lang="da-DK"/>
        </a:p>
      </dgm:t>
    </dgm:pt>
    <dgm:pt modelId="{AD5DA098-5542-49F8-BB67-367DABB9D611}" type="pres">
      <dgm:prSet presAssocID="{CEAD18B7-8275-441A-93E9-CCE65650311E}" presName="space" presStyleCnt="0"/>
      <dgm:spPr/>
    </dgm:pt>
    <dgm:pt modelId="{90BFCAD4-2C08-44D0-8E30-0C8B60DC1A4E}" type="pres">
      <dgm:prSet presAssocID="{6D107D70-4490-4FE4-A999-FD1488486598}" presName="Name5" presStyleLbl="vennNode1" presStyleIdx="3" presStyleCnt="10" custLinFactNeighborY="-99064">
        <dgm:presLayoutVars>
          <dgm:bulletEnabled val="1"/>
        </dgm:presLayoutVars>
      </dgm:prSet>
      <dgm:spPr/>
      <dgm:t>
        <a:bodyPr/>
        <a:lstStyle/>
        <a:p>
          <a:endParaRPr lang="da-DK"/>
        </a:p>
      </dgm:t>
    </dgm:pt>
    <dgm:pt modelId="{83EDC3E1-C123-40DD-A687-CA3CA5868330}" type="pres">
      <dgm:prSet presAssocID="{3C426BB9-9C91-486B-BF23-2CF2749BA5AB}" presName="space" presStyleCnt="0"/>
      <dgm:spPr/>
    </dgm:pt>
    <dgm:pt modelId="{67EEF182-E31E-40C2-BEE2-3712D20F17F1}" type="pres">
      <dgm:prSet presAssocID="{4E1DACBD-8D7F-401B-B154-30D9D1528DCC}" presName="Name5" presStyleLbl="vennNode1" presStyleIdx="4" presStyleCnt="10" custLinFactNeighborY="-99064">
        <dgm:presLayoutVars>
          <dgm:bulletEnabled val="1"/>
        </dgm:presLayoutVars>
      </dgm:prSet>
      <dgm:spPr/>
      <dgm:t>
        <a:bodyPr/>
        <a:lstStyle/>
        <a:p>
          <a:endParaRPr lang="da-DK"/>
        </a:p>
      </dgm:t>
    </dgm:pt>
    <dgm:pt modelId="{E61030F8-EAEC-40CB-AF87-163C329F272F}" type="pres">
      <dgm:prSet presAssocID="{D48A30CE-40B4-40C5-92A2-01EAB61843E1}" presName="space" presStyleCnt="0"/>
      <dgm:spPr/>
    </dgm:pt>
    <dgm:pt modelId="{9F6248CB-8915-461F-A4B2-E3F09E704B93}" type="pres">
      <dgm:prSet presAssocID="{3A58F7C0-7DC3-4263-B9BF-7B290CEE8C95}" presName="Name5" presStyleLbl="vennNode1" presStyleIdx="5" presStyleCnt="10" custLinFactNeighborY="-97881">
        <dgm:presLayoutVars>
          <dgm:bulletEnabled val="1"/>
        </dgm:presLayoutVars>
      </dgm:prSet>
      <dgm:spPr/>
      <dgm:t>
        <a:bodyPr/>
        <a:lstStyle/>
        <a:p>
          <a:endParaRPr lang="da-DK"/>
        </a:p>
      </dgm:t>
    </dgm:pt>
    <dgm:pt modelId="{BD1C11F8-DB10-418E-9FB5-7F7743FA3386}" type="pres">
      <dgm:prSet presAssocID="{48B022DD-35D4-41D2-8202-8C797FF0D10D}" presName="space" presStyleCnt="0"/>
      <dgm:spPr/>
    </dgm:pt>
    <dgm:pt modelId="{BE5D7A7B-BC43-43E1-BAD3-65C1BFC23A90}" type="pres">
      <dgm:prSet presAssocID="{408452BA-D727-4D68-A70F-9778B30ECC69}" presName="Name5" presStyleLbl="vennNode1" presStyleIdx="6" presStyleCnt="10" custLinFactNeighborY="-99064">
        <dgm:presLayoutVars>
          <dgm:bulletEnabled val="1"/>
        </dgm:presLayoutVars>
      </dgm:prSet>
      <dgm:spPr/>
      <dgm:t>
        <a:bodyPr/>
        <a:lstStyle/>
        <a:p>
          <a:endParaRPr lang="da-DK"/>
        </a:p>
      </dgm:t>
    </dgm:pt>
    <dgm:pt modelId="{17C796A5-B858-40C4-A14B-290D577D3514}" type="pres">
      <dgm:prSet presAssocID="{01D4B426-4A7C-4B58-8E8B-2337B0942A64}" presName="space" presStyleCnt="0"/>
      <dgm:spPr/>
    </dgm:pt>
    <dgm:pt modelId="{A41A60D6-E597-42E4-A2F8-B7AEE9710694}" type="pres">
      <dgm:prSet presAssocID="{1469DC5C-E7C0-42EA-B7D6-1065C6412D61}" presName="Name5" presStyleLbl="vennNode1" presStyleIdx="7" presStyleCnt="10" custLinFactNeighborY="-99064">
        <dgm:presLayoutVars>
          <dgm:bulletEnabled val="1"/>
        </dgm:presLayoutVars>
      </dgm:prSet>
      <dgm:spPr/>
      <dgm:t>
        <a:bodyPr/>
        <a:lstStyle/>
        <a:p>
          <a:endParaRPr lang="da-DK"/>
        </a:p>
      </dgm:t>
    </dgm:pt>
    <dgm:pt modelId="{2246AE92-CF17-4902-B502-351876CE6BFA}" type="pres">
      <dgm:prSet presAssocID="{C4CA2DAA-56B8-434B-B906-6DA0F65B786D}" presName="space" presStyleCnt="0"/>
      <dgm:spPr/>
    </dgm:pt>
    <dgm:pt modelId="{A1E08924-8FC7-4A91-A317-D418ADB1A6A5}" type="pres">
      <dgm:prSet presAssocID="{277B5F94-4A92-4410-BE19-3A9D260EF6DB}" presName="Name5" presStyleLbl="vennNode1" presStyleIdx="8" presStyleCnt="10" custLinFactNeighborY="-99064">
        <dgm:presLayoutVars>
          <dgm:bulletEnabled val="1"/>
        </dgm:presLayoutVars>
      </dgm:prSet>
      <dgm:spPr/>
      <dgm:t>
        <a:bodyPr/>
        <a:lstStyle/>
        <a:p>
          <a:endParaRPr lang="da-DK"/>
        </a:p>
      </dgm:t>
    </dgm:pt>
    <dgm:pt modelId="{AAFD3017-52BD-440B-8D0B-2D7EA54DABA6}" type="pres">
      <dgm:prSet presAssocID="{ACB492B8-1C20-4D7C-884D-EECED4AE93EB}" presName="space" presStyleCnt="0"/>
      <dgm:spPr/>
    </dgm:pt>
    <dgm:pt modelId="{C79D4C04-C111-4B8F-AB42-B16CC6646FA0}" type="pres">
      <dgm:prSet presAssocID="{3D1EC60C-19AE-4683-8D46-BCF1E0841957}" presName="Name5" presStyleLbl="vennNode1" presStyleIdx="9" presStyleCnt="10" custLinFactNeighborY="-99064">
        <dgm:presLayoutVars>
          <dgm:bulletEnabled val="1"/>
        </dgm:presLayoutVars>
      </dgm:prSet>
      <dgm:spPr/>
      <dgm:t>
        <a:bodyPr/>
        <a:lstStyle/>
        <a:p>
          <a:endParaRPr lang="da-DK"/>
        </a:p>
      </dgm:t>
    </dgm:pt>
  </dgm:ptLst>
  <dgm:cxnLst>
    <dgm:cxn modelId="{D459A4CF-B886-4158-AF9B-F471ED1B9B21}" type="presOf" srcId="{6D107D70-4490-4FE4-A999-FD1488486598}" destId="{90BFCAD4-2C08-44D0-8E30-0C8B60DC1A4E}" srcOrd="0" destOrd="0" presId="urn:microsoft.com/office/officeart/2005/8/layout/venn3"/>
    <dgm:cxn modelId="{F44E87EB-BC83-4BFC-8E6D-AB2F5002AF14}" type="presOf" srcId="{4E1DACBD-8D7F-401B-B154-30D9D1528DCC}" destId="{67EEF182-E31E-40C2-BEE2-3712D20F17F1}" srcOrd="0" destOrd="0" presId="urn:microsoft.com/office/officeart/2005/8/layout/venn3"/>
    <dgm:cxn modelId="{0A01D29A-1B4B-4B88-9C5D-772CB9E8CC82}" type="presOf" srcId="{CDA3E5A4-70B8-48D8-A38F-5A448BFCD068}" destId="{82A7FC23-4CD2-410B-BAB2-845C7D6A9CC4}" srcOrd="0" destOrd="0" presId="urn:microsoft.com/office/officeart/2005/8/layout/venn3"/>
    <dgm:cxn modelId="{84F4E3C3-F707-446E-AE6B-5AC99EE9F8F1}" srcId="{E1DF0FDE-8FA9-49AF-AEFE-B18E0D45D47E}" destId="{4E1DACBD-8D7F-401B-B154-30D9D1528DCC}" srcOrd="4" destOrd="0" parTransId="{A93E5E3B-4328-4DB5-B40A-5A1EF9E32CD7}" sibTransId="{D48A30CE-40B4-40C5-92A2-01EAB61843E1}"/>
    <dgm:cxn modelId="{5C303B17-9514-4641-B640-E156689A40C0}" type="presOf" srcId="{9C01839B-8C5F-4455-AC13-B81D5D7DA882}" destId="{0D2544CD-CD0B-45B7-8348-3F65FA5F2DBB}" srcOrd="0" destOrd="0" presId="urn:microsoft.com/office/officeart/2005/8/layout/venn3"/>
    <dgm:cxn modelId="{72F2E949-0367-451C-828F-E7E4B67D446C}" type="presOf" srcId="{3A58F7C0-7DC3-4263-B9BF-7B290CEE8C95}" destId="{9F6248CB-8915-461F-A4B2-E3F09E704B93}" srcOrd="0" destOrd="0" presId="urn:microsoft.com/office/officeart/2005/8/layout/venn3"/>
    <dgm:cxn modelId="{439A27B2-C9A8-456E-8F25-E1D28DEB1220}" srcId="{E1DF0FDE-8FA9-49AF-AEFE-B18E0D45D47E}" destId="{2657073F-A2C4-4426-934F-3F381023E76C}" srcOrd="0" destOrd="0" parTransId="{A1DB346D-4D4D-4D14-9674-023A04B0224F}" sibTransId="{40AEFA42-82A2-4DC1-87E2-6039B2BAA896}"/>
    <dgm:cxn modelId="{9C33AFC8-762E-4024-B04F-37F25823DC97}" srcId="{E1DF0FDE-8FA9-49AF-AEFE-B18E0D45D47E}" destId="{3A58F7C0-7DC3-4263-B9BF-7B290CEE8C95}" srcOrd="5" destOrd="0" parTransId="{681EF7A5-F8D3-477E-B05B-3BC85A9CCE3E}" sibTransId="{48B022DD-35D4-41D2-8202-8C797FF0D10D}"/>
    <dgm:cxn modelId="{845315B1-FCF3-4339-AC16-5F3948800007}" srcId="{E1DF0FDE-8FA9-49AF-AEFE-B18E0D45D47E}" destId="{408452BA-D727-4D68-A70F-9778B30ECC69}" srcOrd="6" destOrd="0" parTransId="{41FA4443-3B24-4680-A9B2-B6D835EA412E}" sibTransId="{01D4B426-4A7C-4B58-8E8B-2337B0942A64}"/>
    <dgm:cxn modelId="{9437C0A0-CBDA-489E-81EA-562C9120F577}" type="presOf" srcId="{E1DF0FDE-8FA9-49AF-AEFE-B18E0D45D47E}" destId="{D2C69260-B5F3-4EF7-8A8E-640B441EC7CA}" srcOrd="0" destOrd="0" presId="urn:microsoft.com/office/officeart/2005/8/layout/venn3"/>
    <dgm:cxn modelId="{28140EFA-09F7-4052-8A17-469A5EB12D18}" srcId="{E1DF0FDE-8FA9-49AF-AEFE-B18E0D45D47E}" destId="{3D1EC60C-19AE-4683-8D46-BCF1E0841957}" srcOrd="9" destOrd="0" parTransId="{49E545AB-1CF9-4AC0-B00D-C8DF6DB2F835}" sibTransId="{F2019855-8E84-46E1-A232-C86F9C89C6E3}"/>
    <dgm:cxn modelId="{C4491C71-6F31-4D77-ADC2-2F185D621804}" type="presOf" srcId="{408452BA-D727-4D68-A70F-9778B30ECC69}" destId="{BE5D7A7B-BC43-43E1-BAD3-65C1BFC23A90}" srcOrd="0" destOrd="0" presId="urn:microsoft.com/office/officeart/2005/8/layout/venn3"/>
    <dgm:cxn modelId="{19B1BF75-B926-474E-9B5D-55EE9FA76157}" srcId="{E1DF0FDE-8FA9-49AF-AEFE-B18E0D45D47E}" destId="{6D107D70-4490-4FE4-A999-FD1488486598}" srcOrd="3" destOrd="0" parTransId="{C206AB71-E5C0-4A2B-9381-E64EE3E282AE}" sibTransId="{3C426BB9-9C91-486B-BF23-2CF2749BA5AB}"/>
    <dgm:cxn modelId="{52C6C5C9-21F9-4D06-9E0D-15D8CB8AB4EF}" type="presOf" srcId="{1469DC5C-E7C0-42EA-B7D6-1065C6412D61}" destId="{A41A60D6-E597-42E4-A2F8-B7AEE9710694}" srcOrd="0" destOrd="0" presId="urn:microsoft.com/office/officeart/2005/8/layout/venn3"/>
    <dgm:cxn modelId="{76E82880-9188-4BE7-A4DC-7C943F10A851}" srcId="{E1DF0FDE-8FA9-49AF-AEFE-B18E0D45D47E}" destId="{9C01839B-8C5F-4455-AC13-B81D5D7DA882}" srcOrd="1" destOrd="0" parTransId="{ABC0247E-439A-466B-9CC5-7CBFBB184EA2}" sibTransId="{94D8162A-92CE-45C3-A88D-CE2CF512601D}"/>
    <dgm:cxn modelId="{1548AF07-3EE7-4556-AFD9-C14E9676E7F0}" type="presOf" srcId="{2657073F-A2C4-4426-934F-3F381023E76C}" destId="{5317D3B4-7D39-41D9-BFCF-5DAD3103F874}" srcOrd="0" destOrd="0" presId="urn:microsoft.com/office/officeart/2005/8/layout/venn3"/>
    <dgm:cxn modelId="{BDFCC0ED-7FC3-4F19-A154-C8CD607D773E}" srcId="{E1DF0FDE-8FA9-49AF-AEFE-B18E0D45D47E}" destId="{1469DC5C-E7C0-42EA-B7D6-1065C6412D61}" srcOrd="7" destOrd="0" parTransId="{4C39CD9E-7AF1-40DB-A825-1DC091F93F5B}" sibTransId="{C4CA2DAA-56B8-434B-B906-6DA0F65B786D}"/>
    <dgm:cxn modelId="{59AA421E-B67F-4FB9-A295-56AE6DB7C6E4}" srcId="{E1DF0FDE-8FA9-49AF-AEFE-B18E0D45D47E}" destId="{277B5F94-4A92-4410-BE19-3A9D260EF6DB}" srcOrd="8" destOrd="0" parTransId="{082F98E5-DE53-46F1-B5C1-79D788FF97B0}" sibTransId="{ACB492B8-1C20-4D7C-884D-EECED4AE93EB}"/>
    <dgm:cxn modelId="{28BFF123-9FF2-4B01-A1F9-B17A55CFD459}" type="presOf" srcId="{277B5F94-4A92-4410-BE19-3A9D260EF6DB}" destId="{A1E08924-8FC7-4A91-A317-D418ADB1A6A5}" srcOrd="0" destOrd="0" presId="urn:microsoft.com/office/officeart/2005/8/layout/venn3"/>
    <dgm:cxn modelId="{B5F9B276-AA79-4650-ADD2-7164B8E68069}" srcId="{E1DF0FDE-8FA9-49AF-AEFE-B18E0D45D47E}" destId="{CDA3E5A4-70B8-48D8-A38F-5A448BFCD068}" srcOrd="2" destOrd="0" parTransId="{63E94A21-3466-4AC1-81A0-8EAFC00EE146}" sibTransId="{CEAD18B7-8275-441A-93E9-CCE65650311E}"/>
    <dgm:cxn modelId="{EB32F89A-AB3D-470C-B66D-4B557A0A10F8}" type="presOf" srcId="{3D1EC60C-19AE-4683-8D46-BCF1E0841957}" destId="{C79D4C04-C111-4B8F-AB42-B16CC6646FA0}" srcOrd="0" destOrd="0" presId="urn:microsoft.com/office/officeart/2005/8/layout/venn3"/>
    <dgm:cxn modelId="{28068D3B-C9E3-4440-A8C3-0461DBCB2143}" type="presParOf" srcId="{D2C69260-B5F3-4EF7-8A8E-640B441EC7CA}" destId="{5317D3B4-7D39-41D9-BFCF-5DAD3103F874}" srcOrd="0" destOrd="0" presId="urn:microsoft.com/office/officeart/2005/8/layout/venn3"/>
    <dgm:cxn modelId="{AE592718-CFEB-4F4A-B5E1-D665A94C489B}" type="presParOf" srcId="{D2C69260-B5F3-4EF7-8A8E-640B441EC7CA}" destId="{43AEC411-DFB9-4A72-88CB-EA76F4BD272D}" srcOrd="1" destOrd="0" presId="urn:microsoft.com/office/officeart/2005/8/layout/venn3"/>
    <dgm:cxn modelId="{D45A74FF-5B85-4F9C-9DD4-4132BFDD6EE0}" type="presParOf" srcId="{D2C69260-B5F3-4EF7-8A8E-640B441EC7CA}" destId="{0D2544CD-CD0B-45B7-8348-3F65FA5F2DBB}" srcOrd="2" destOrd="0" presId="urn:microsoft.com/office/officeart/2005/8/layout/venn3"/>
    <dgm:cxn modelId="{65202557-1B7E-40A2-9ED9-389E4B4271E1}" type="presParOf" srcId="{D2C69260-B5F3-4EF7-8A8E-640B441EC7CA}" destId="{DCFAE0DD-9F0E-4B45-B01B-33279E153A9F}" srcOrd="3" destOrd="0" presId="urn:microsoft.com/office/officeart/2005/8/layout/venn3"/>
    <dgm:cxn modelId="{0686D218-122F-4EF2-8D58-3378BB9FB1B3}" type="presParOf" srcId="{D2C69260-B5F3-4EF7-8A8E-640B441EC7CA}" destId="{82A7FC23-4CD2-410B-BAB2-845C7D6A9CC4}" srcOrd="4" destOrd="0" presId="urn:microsoft.com/office/officeart/2005/8/layout/venn3"/>
    <dgm:cxn modelId="{2265B1A8-B1DC-4FC3-9AFB-8DED0E73E49D}" type="presParOf" srcId="{D2C69260-B5F3-4EF7-8A8E-640B441EC7CA}" destId="{AD5DA098-5542-49F8-BB67-367DABB9D611}" srcOrd="5" destOrd="0" presId="urn:microsoft.com/office/officeart/2005/8/layout/venn3"/>
    <dgm:cxn modelId="{13CEB1D4-7B79-40FA-9555-8BEB6F267D44}" type="presParOf" srcId="{D2C69260-B5F3-4EF7-8A8E-640B441EC7CA}" destId="{90BFCAD4-2C08-44D0-8E30-0C8B60DC1A4E}" srcOrd="6" destOrd="0" presId="urn:microsoft.com/office/officeart/2005/8/layout/venn3"/>
    <dgm:cxn modelId="{8040DBF8-3CE1-433D-A11D-F7EE9319DA4C}" type="presParOf" srcId="{D2C69260-B5F3-4EF7-8A8E-640B441EC7CA}" destId="{83EDC3E1-C123-40DD-A687-CA3CA5868330}" srcOrd="7" destOrd="0" presId="urn:microsoft.com/office/officeart/2005/8/layout/venn3"/>
    <dgm:cxn modelId="{0EF1584C-23A1-41A4-A303-B6470493FCF0}" type="presParOf" srcId="{D2C69260-B5F3-4EF7-8A8E-640B441EC7CA}" destId="{67EEF182-E31E-40C2-BEE2-3712D20F17F1}" srcOrd="8" destOrd="0" presId="urn:microsoft.com/office/officeart/2005/8/layout/venn3"/>
    <dgm:cxn modelId="{D9C3B847-864E-4854-B48A-116EBEA54315}" type="presParOf" srcId="{D2C69260-B5F3-4EF7-8A8E-640B441EC7CA}" destId="{E61030F8-EAEC-40CB-AF87-163C329F272F}" srcOrd="9" destOrd="0" presId="urn:microsoft.com/office/officeart/2005/8/layout/venn3"/>
    <dgm:cxn modelId="{85028DE2-8CFA-491D-B40A-DA426BA47DE8}" type="presParOf" srcId="{D2C69260-B5F3-4EF7-8A8E-640B441EC7CA}" destId="{9F6248CB-8915-461F-A4B2-E3F09E704B93}" srcOrd="10" destOrd="0" presId="urn:microsoft.com/office/officeart/2005/8/layout/venn3"/>
    <dgm:cxn modelId="{2E89F09B-E8CD-4E5A-94F5-3F0E42E54139}" type="presParOf" srcId="{D2C69260-B5F3-4EF7-8A8E-640B441EC7CA}" destId="{BD1C11F8-DB10-418E-9FB5-7F7743FA3386}" srcOrd="11" destOrd="0" presId="urn:microsoft.com/office/officeart/2005/8/layout/venn3"/>
    <dgm:cxn modelId="{5F2318B5-B5DB-430B-A796-D63AEADE5B21}" type="presParOf" srcId="{D2C69260-B5F3-4EF7-8A8E-640B441EC7CA}" destId="{BE5D7A7B-BC43-43E1-BAD3-65C1BFC23A90}" srcOrd="12" destOrd="0" presId="urn:microsoft.com/office/officeart/2005/8/layout/venn3"/>
    <dgm:cxn modelId="{8F9974B0-DD8B-4DF0-B49F-2B17CFAC970B}" type="presParOf" srcId="{D2C69260-B5F3-4EF7-8A8E-640B441EC7CA}" destId="{17C796A5-B858-40C4-A14B-290D577D3514}" srcOrd="13" destOrd="0" presId="urn:microsoft.com/office/officeart/2005/8/layout/venn3"/>
    <dgm:cxn modelId="{ABDC5DEF-53AA-43DE-AE8F-0A3FFD087B6A}" type="presParOf" srcId="{D2C69260-B5F3-4EF7-8A8E-640B441EC7CA}" destId="{A41A60D6-E597-42E4-A2F8-B7AEE9710694}" srcOrd="14" destOrd="0" presId="urn:microsoft.com/office/officeart/2005/8/layout/venn3"/>
    <dgm:cxn modelId="{4021938F-7F24-4922-922D-702C7E859D00}" type="presParOf" srcId="{D2C69260-B5F3-4EF7-8A8E-640B441EC7CA}" destId="{2246AE92-CF17-4902-B502-351876CE6BFA}" srcOrd="15" destOrd="0" presId="urn:microsoft.com/office/officeart/2005/8/layout/venn3"/>
    <dgm:cxn modelId="{67BEF753-0D9F-4D48-B2E2-5BDA2D6F07CD}" type="presParOf" srcId="{D2C69260-B5F3-4EF7-8A8E-640B441EC7CA}" destId="{A1E08924-8FC7-4A91-A317-D418ADB1A6A5}" srcOrd="16" destOrd="0" presId="urn:microsoft.com/office/officeart/2005/8/layout/venn3"/>
    <dgm:cxn modelId="{695CAEFA-5B16-48DF-A943-31087568281D}" type="presParOf" srcId="{D2C69260-B5F3-4EF7-8A8E-640B441EC7CA}" destId="{AAFD3017-52BD-440B-8D0B-2D7EA54DABA6}" srcOrd="17" destOrd="0" presId="urn:microsoft.com/office/officeart/2005/8/layout/venn3"/>
    <dgm:cxn modelId="{E7A74785-6D7A-463C-AC0B-77376B0B2562}" type="presParOf" srcId="{D2C69260-B5F3-4EF7-8A8E-640B441EC7CA}" destId="{C79D4C04-C111-4B8F-AB42-B16CC6646FA0}" srcOrd="1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7D3B4-7D39-41D9-BFCF-5DAD3103F874}">
      <dsp:nvSpPr>
        <dsp:cNvPr id="0" name=""/>
        <dsp:cNvSpPr/>
      </dsp:nvSpPr>
      <dsp:spPr>
        <a:xfrm>
          <a:off x="100"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1</a:t>
          </a:r>
          <a:endParaRPr lang="da-DK" sz="2800" kern="1200" dirty="0">
            <a:solidFill>
              <a:sysClr val="windowText" lastClr="000000"/>
            </a:solidFill>
            <a:latin typeface="Arial"/>
            <a:ea typeface="+mn-ea"/>
            <a:cs typeface="+mn-cs"/>
          </a:endParaRPr>
        </a:p>
      </dsp:txBody>
      <dsp:txXfrm>
        <a:off x="147327" y="950520"/>
        <a:ext cx="710873" cy="710873"/>
      </dsp:txXfrm>
    </dsp:sp>
    <dsp:sp modelId="{0D2544CD-CD0B-45B7-8348-3F65FA5F2DBB}">
      <dsp:nvSpPr>
        <dsp:cNvPr id="0" name=""/>
        <dsp:cNvSpPr/>
      </dsp:nvSpPr>
      <dsp:spPr>
        <a:xfrm>
          <a:off x="804362"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2</a:t>
          </a:r>
          <a:endParaRPr lang="da-DK" sz="2800" kern="1200" dirty="0">
            <a:solidFill>
              <a:sysClr val="windowText" lastClr="000000"/>
            </a:solidFill>
            <a:latin typeface="Arial"/>
            <a:ea typeface="+mn-ea"/>
            <a:cs typeface="+mn-cs"/>
          </a:endParaRPr>
        </a:p>
      </dsp:txBody>
      <dsp:txXfrm>
        <a:off x="951589" y="950520"/>
        <a:ext cx="710873" cy="710873"/>
      </dsp:txXfrm>
    </dsp:sp>
    <dsp:sp modelId="{82A7FC23-4CD2-410B-BAB2-845C7D6A9CC4}">
      <dsp:nvSpPr>
        <dsp:cNvPr id="0" name=""/>
        <dsp:cNvSpPr/>
      </dsp:nvSpPr>
      <dsp:spPr>
        <a:xfrm>
          <a:off x="1608624"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3</a:t>
          </a:r>
          <a:endParaRPr lang="da-DK" sz="2800" kern="1200" dirty="0">
            <a:solidFill>
              <a:sysClr val="windowText" lastClr="000000"/>
            </a:solidFill>
            <a:latin typeface="Arial"/>
            <a:ea typeface="+mn-ea"/>
            <a:cs typeface="+mn-cs"/>
          </a:endParaRPr>
        </a:p>
      </dsp:txBody>
      <dsp:txXfrm>
        <a:off x="1755851" y="950520"/>
        <a:ext cx="710873" cy="710873"/>
      </dsp:txXfrm>
    </dsp:sp>
    <dsp:sp modelId="{90BFCAD4-2C08-44D0-8E30-0C8B60DC1A4E}">
      <dsp:nvSpPr>
        <dsp:cNvPr id="0" name=""/>
        <dsp:cNvSpPr/>
      </dsp:nvSpPr>
      <dsp:spPr>
        <a:xfrm>
          <a:off x="2412886"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4</a:t>
          </a:r>
          <a:endParaRPr lang="da-DK" sz="2800" kern="1200" dirty="0">
            <a:solidFill>
              <a:sysClr val="windowText" lastClr="000000"/>
            </a:solidFill>
            <a:latin typeface="Arial"/>
            <a:ea typeface="+mn-ea"/>
            <a:cs typeface="+mn-cs"/>
          </a:endParaRPr>
        </a:p>
      </dsp:txBody>
      <dsp:txXfrm>
        <a:off x="2560113" y="950520"/>
        <a:ext cx="710873" cy="710873"/>
      </dsp:txXfrm>
    </dsp:sp>
    <dsp:sp modelId="{67EEF182-E31E-40C2-BEE2-3712D20F17F1}">
      <dsp:nvSpPr>
        <dsp:cNvPr id="0" name=""/>
        <dsp:cNvSpPr/>
      </dsp:nvSpPr>
      <dsp:spPr>
        <a:xfrm>
          <a:off x="3217149"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5</a:t>
          </a:r>
          <a:endParaRPr lang="da-DK" sz="2800" kern="1200" dirty="0">
            <a:solidFill>
              <a:sysClr val="windowText" lastClr="000000"/>
            </a:solidFill>
            <a:latin typeface="Arial"/>
            <a:ea typeface="+mn-ea"/>
            <a:cs typeface="+mn-cs"/>
          </a:endParaRPr>
        </a:p>
      </dsp:txBody>
      <dsp:txXfrm>
        <a:off x="3364376" y="950520"/>
        <a:ext cx="710873" cy="710873"/>
      </dsp:txXfrm>
    </dsp:sp>
    <dsp:sp modelId="{9F6248CB-8915-461F-A4B2-E3F09E704B93}">
      <dsp:nvSpPr>
        <dsp:cNvPr id="0" name=""/>
        <dsp:cNvSpPr/>
      </dsp:nvSpPr>
      <dsp:spPr>
        <a:xfrm>
          <a:off x="4021411" y="815186"/>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6</a:t>
          </a:r>
          <a:endParaRPr lang="da-DK" sz="2800" kern="1200" dirty="0">
            <a:solidFill>
              <a:sysClr val="windowText" lastClr="000000"/>
            </a:solidFill>
            <a:latin typeface="Arial"/>
            <a:ea typeface="+mn-ea"/>
            <a:cs typeface="+mn-cs"/>
          </a:endParaRPr>
        </a:p>
      </dsp:txBody>
      <dsp:txXfrm>
        <a:off x="4168638" y="962413"/>
        <a:ext cx="710873" cy="710873"/>
      </dsp:txXfrm>
    </dsp:sp>
    <dsp:sp modelId="{BE5D7A7B-BC43-43E1-BAD3-65C1BFC23A90}">
      <dsp:nvSpPr>
        <dsp:cNvPr id="0" name=""/>
        <dsp:cNvSpPr/>
      </dsp:nvSpPr>
      <dsp:spPr>
        <a:xfrm>
          <a:off x="4825673"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7</a:t>
          </a:r>
          <a:endParaRPr lang="da-DK" sz="2800" kern="1200" dirty="0">
            <a:solidFill>
              <a:sysClr val="windowText" lastClr="000000"/>
            </a:solidFill>
            <a:latin typeface="Arial"/>
            <a:ea typeface="+mn-ea"/>
            <a:cs typeface="+mn-cs"/>
          </a:endParaRPr>
        </a:p>
      </dsp:txBody>
      <dsp:txXfrm>
        <a:off x="4972900" y="950520"/>
        <a:ext cx="710873" cy="710873"/>
      </dsp:txXfrm>
    </dsp:sp>
    <dsp:sp modelId="{A41A60D6-E597-42E4-A2F8-B7AEE9710694}">
      <dsp:nvSpPr>
        <dsp:cNvPr id="0" name=""/>
        <dsp:cNvSpPr/>
      </dsp:nvSpPr>
      <dsp:spPr>
        <a:xfrm>
          <a:off x="5629935"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8</a:t>
          </a:r>
          <a:endParaRPr lang="da-DK" sz="2800" kern="1200" dirty="0">
            <a:solidFill>
              <a:sysClr val="windowText" lastClr="000000"/>
            </a:solidFill>
            <a:latin typeface="Arial"/>
            <a:ea typeface="+mn-ea"/>
            <a:cs typeface="+mn-cs"/>
          </a:endParaRPr>
        </a:p>
      </dsp:txBody>
      <dsp:txXfrm>
        <a:off x="5777162" y="950520"/>
        <a:ext cx="710873" cy="710873"/>
      </dsp:txXfrm>
    </dsp:sp>
    <dsp:sp modelId="{A1E08924-8FC7-4A91-A317-D418ADB1A6A5}">
      <dsp:nvSpPr>
        <dsp:cNvPr id="0" name=""/>
        <dsp:cNvSpPr/>
      </dsp:nvSpPr>
      <dsp:spPr>
        <a:xfrm>
          <a:off x="6434197"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9</a:t>
          </a:r>
          <a:endParaRPr lang="da-DK" sz="2800" kern="1200" dirty="0">
            <a:solidFill>
              <a:sysClr val="windowText" lastClr="000000"/>
            </a:solidFill>
            <a:latin typeface="Arial"/>
            <a:ea typeface="+mn-ea"/>
            <a:cs typeface="+mn-cs"/>
          </a:endParaRPr>
        </a:p>
      </dsp:txBody>
      <dsp:txXfrm>
        <a:off x="6581424" y="950520"/>
        <a:ext cx="710873" cy="710873"/>
      </dsp:txXfrm>
    </dsp:sp>
    <dsp:sp modelId="{C79D4C04-C111-4B8F-AB42-B16CC6646FA0}">
      <dsp:nvSpPr>
        <dsp:cNvPr id="0" name=""/>
        <dsp:cNvSpPr/>
      </dsp:nvSpPr>
      <dsp:spPr>
        <a:xfrm>
          <a:off x="7238459"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10</a:t>
          </a:r>
          <a:endParaRPr lang="da-DK" sz="2800" kern="1200" dirty="0">
            <a:solidFill>
              <a:sysClr val="windowText" lastClr="000000"/>
            </a:solidFill>
            <a:latin typeface="Arial"/>
            <a:ea typeface="+mn-ea"/>
            <a:cs typeface="+mn-cs"/>
          </a:endParaRPr>
        </a:p>
      </dsp:txBody>
      <dsp:txXfrm>
        <a:off x="7385686" y="950520"/>
        <a:ext cx="710873" cy="710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A0A82-B81E-4C18-B91C-E4D70EE433FA}">
      <dsp:nvSpPr>
        <dsp:cNvPr id="0" name=""/>
        <dsp:cNvSpPr/>
      </dsp:nvSpPr>
      <dsp:spPr>
        <a:xfrm>
          <a:off x="0" y="2247"/>
          <a:ext cx="8243888" cy="0"/>
        </a:xfrm>
        <a:prstGeom prst="line">
          <a:avLst/>
        </a:prstGeom>
        <a:solidFill>
          <a:sysClr val="window" lastClr="FFFBF0">
            <a:hueOff val="0"/>
            <a:satOff val="0"/>
            <a:lumOff val="0"/>
            <a:alphaOff val="0"/>
          </a:sysClr>
        </a:solidFill>
        <a:ln w="25400" cap="flat" cmpd="sng" algn="ctr">
          <a:solidFill>
            <a:srgbClr val="E7264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9B78AC15-B55A-4B15-9E70-CE617482B259}">
      <dsp:nvSpPr>
        <dsp:cNvPr id="0" name=""/>
        <dsp:cNvSpPr/>
      </dsp:nvSpPr>
      <dsp:spPr>
        <a:xfrm>
          <a:off x="0" y="2247"/>
          <a:ext cx="749651" cy="4599254"/>
        </a:xfrm>
        <a:prstGeom prst="rect">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da-DK" sz="5400" kern="1200" dirty="0" smtClean="0">
              <a:solidFill>
                <a:sysClr val="windowText" lastClr="000000">
                  <a:hueOff val="0"/>
                  <a:satOff val="0"/>
                  <a:lumOff val="0"/>
                  <a:alphaOff val="0"/>
                </a:sysClr>
              </a:solidFill>
              <a:latin typeface="Arial"/>
              <a:ea typeface="+mn-ea"/>
              <a:cs typeface="+mn-cs"/>
            </a:rPr>
            <a:t>?</a:t>
          </a:r>
          <a:endParaRPr lang="da-DK" sz="5400" kern="1200" dirty="0">
            <a:solidFill>
              <a:sysClr val="windowText" lastClr="000000">
                <a:hueOff val="0"/>
                <a:satOff val="0"/>
                <a:lumOff val="0"/>
                <a:alphaOff val="0"/>
              </a:sysClr>
            </a:solidFill>
            <a:latin typeface="Arial"/>
            <a:ea typeface="+mn-ea"/>
            <a:cs typeface="+mn-cs"/>
          </a:endParaRPr>
        </a:p>
      </dsp:txBody>
      <dsp:txXfrm>
        <a:off x="0" y="2247"/>
        <a:ext cx="749651" cy="4599254"/>
      </dsp:txXfrm>
    </dsp:sp>
    <dsp:sp modelId="{63527828-AE32-44CA-91BF-50B6D39198E2}">
      <dsp:nvSpPr>
        <dsp:cNvPr id="0" name=""/>
        <dsp:cNvSpPr/>
      </dsp:nvSpPr>
      <dsp:spPr>
        <a:xfrm>
          <a:off x="863407" y="45590"/>
          <a:ext cx="6935334" cy="86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a-DK" sz="1400" kern="1200" dirty="0" smtClean="0">
              <a:solidFill>
                <a:sysClr val="windowText" lastClr="000000">
                  <a:hueOff val="0"/>
                  <a:satOff val="0"/>
                  <a:lumOff val="0"/>
                  <a:alphaOff val="0"/>
                </a:sysClr>
              </a:solidFill>
              <a:latin typeface="Arial"/>
              <a:ea typeface="+mn-ea"/>
              <a:cs typeface="+mn-cs"/>
            </a:rPr>
            <a:t>Hvad er vores fælles holdninger, værdier og grænser i forhold til børnene eller de unge? </a:t>
          </a:r>
        </a:p>
      </dsp:txBody>
      <dsp:txXfrm>
        <a:off x="863407" y="45590"/>
        <a:ext cx="6935334" cy="866851"/>
      </dsp:txXfrm>
    </dsp:sp>
    <dsp:sp modelId="{85B797F0-B465-4B9B-818C-568A342CDB75}">
      <dsp:nvSpPr>
        <dsp:cNvPr id="0" name=""/>
        <dsp:cNvSpPr/>
      </dsp:nvSpPr>
      <dsp:spPr>
        <a:xfrm>
          <a:off x="749651" y="912442"/>
          <a:ext cx="6066986" cy="0"/>
        </a:xfrm>
        <a:prstGeom prst="line">
          <a:avLst/>
        </a:prstGeom>
        <a:solidFill>
          <a:srgbClr val="E72644">
            <a:hueOff val="0"/>
            <a:satOff val="0"/>
            <a:lumOff val="0"/>
            <a:alphaOff val="0"/>
          </a:srgbClr>
        </a:solidFill>
        <a:ln w="25400" cap="flat" cmpd="sng" algn="ctr">
          <a:solidFill>
            <a:srgbClr val="E7264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D5A3C0A-CF1F-49CB-97AE-E945DDF851D5}">
      <dsp:nvSpPr>
        <dsp:cNvPr id="0" name=""/>
        <dsp:cNvSpPr/>
      </dsp:nvSpPr>
      <dsp:spPr>
        <a:xfrm>
          <a:off x="863407" y="955784"/>
          <a:ext cx="6910152" cy="86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a-DK" sz="1400" kern="1200" dirty="0" smtClean="0">
              <a:solidFill>
                <a:sysClr val="windowText" lastClr="000000">
                  <a:hueOff val="0"/>
                  <a:satOff val="0"/>
                  <a:lumOff val="0"/>
                  <a:alphaOff val="0"/>
                </a:sysClr>
              </a:solidFill>
              <a:latin typeface="Arial"/>
              <a:ea typeface="+mn-ea"/>
              <a:cs typeface="+mn-cs"/>
            </a:rPr>
            <a:t>Hvordan inddrages børnene og de unge i etableringen og justeringen af adfærd/normer/kultur – alt efter deres modenhed, deres behov og deres alder. Hvordan forklarer vi børnene og de unge, hvorfor vi handler, som vi gør?</a:t>
          </a:r>
        </a:p>
      </dsp:txBody>
      <dsp:txXfrm>
        <a:off x="863407" y="955784"/>
        <a:ext cx="6910152" cy="866851"/>
      </dsp:txXfrm>
    </dsp:sp>
    <dsp:sp modelId="{17AC3FE5-7E61-4237-954F-7FC60B57762F}">
      <dsp:nvSpPr>
        <dsp:cNvPr id="0" name=""/>
        <dsp:cNvSpPr/>
      </dsp:nvSpPr>
      <dsp:spPr>
        <a:xfrm>
          <a:off x="749651" y="1822636"/>
          <a:ext cx="6066986" cy="0"/>
        </a:xfrm>
        <a:prstGeom prst="line">
          <a:avLst/>
        </a:prstGeom>
        <a:solidFill>
          <a:srgbClr val="E72644">
            <a:hueOff val="0"/>
            <a:satOff val="0"/>
            <a:lumOff val="0"/>
            <a:alphaOff val="0"/>
          </a:srgbClr>
        </a:solidFill>
        <a:ln w="25400" cap="flat" cmpd="sng" algn="ctr">
          <a:solidFill>
            <a:srgbClr val="E7264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023E834-4BDF-4B86-B19D-58E4DB0CDDAF}">
      <dsp:nvSpPr>
        <dsp:cNvPr id="0" name=""/>
        <dsp:cNvSpPr/>
      </dsp:nvSpPr>
      <dsp:spPr>
        <a:xfrm>
          <a:off x="863407" y="1865978"/>
          <a:ext cx="7374266" cy="86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a-DK" sz="1400" kern="1200" dirty="0" smtClean="0">
              <a:solidFill>
                <a:sysClr val="windowText" lastClr="000000">
                  <a:hueOff val="0"/>
                  <a:satOff val="0"/>
                  <a:lumOff val="0"/>
                  <a:alphaOff val="0"/>
                </a:sysClr>
              </a:solidFill>
              <a:latin typeface="Arial"/>
              <a:ea typeface="+mn-ea"/>
              <a:cs typeface="+mn-cs"/>
            </a:rPr>
            <a:t>Hvordan sikrer vi, at kulturen og omgangsformerne understøtter barnets eller den unges integritet? Hvordan er vores sprogbrug? Hvordan fastholder vi grænserne for, hvad der er acceptabel/ uacceptabel omgangsform og adfærd i det offentlige rum kontra privatsfæren? </a:t>
          </a:r>
        </a:p>
      </dsp:txBody>
      <dsp:txXfrm>
        <a:off x="863407" y="1865978"/>
        <a:ext cx="7374266" cy="866851"/>
      </dsp:txXfrm>
    </dsp:sp>
    <dsp:sp modelId="{E827BF27-4C44-489C-A340-5D9D688C9AA8}">
      <dsp:nvSpPr>
        <dsp:cNvPr id="0" name=""/>
        <dsp:cNvSpPr/>
      </dsp:nvSpPr>
      <dsp:spPr>
        <a:xfrm>
          <a:off x="749651" y="2732830"/>
          <a:ext cx="6066986" cy="0"/>
        </a:xfrm>
        <a:prstGeom prst="line">
          <a:avLst/>
        </a:prstGeom>
        <a:solidFill>
          <a:srgbClr val="E72644">
            <a:hueOff val="0"/>
            <a:satOff val="0"/>
            <a:lumOff val="0"/>
            <a:alphaOff val="0"/>
          </a:srgbClr>
        </a:solidFill>
        <a:ln w="25400" cap="flat" cmpd="sng" algn="ctr">
          <a:solidFill>
            <a:srgbClr val="E7264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45C1E89-3DEF-40EB-A9BE-972B4E80A82E}">
      <dsp:nvSpPr>
        <dsp:cNvPr id="0" name=""/>
        <dsp:cNvSpPr/>
      </dsp:nvSpPr>
      <dsp:spPr>
        <a:xfrm>
          <a:off x="863407" y="2776173"/>
          <a:ext cx="6910152" cy="86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ts val="0"/>
            </a:spcAft>
          </a:pPr>
          <a:r>
            <a:rPr lang="da-DK" sz="1400" kern="1200" dirty="0" smtClean="0">
              <a:solidFill>
                <a:sysClr val="windowText" lastClr="000000">
                  <a:hueOff val="0"/>
                  <a:satOff val="0"/>
                  <a:lumOff val="0"/>
                  <a:alphaOff val="0"/>
                </a:sysClr>
              </a:solidFill>
              <a:latin typeface="Arial"/>
              <a:ea typeface="+mn-ea"/>
              <a:cs typeface="+mn-cs"/>
            </a:rPr>
            <a:t>Hvordan hjælper vi hinanden med at være opmærksomme på, når vi har behov for faglig refleksion? Hvad har vi brug for sparring og støtte til (fx fra familieplejekonsulent)? </a:t>
          </a:r>
          <a:endParaRPr lang="da-DK" sz="1400" kern="1200" dirty="0">
            <a:solidFill>
              <a:sysClr val="windowText" lastClr="000000">
                <a:hueOff val="0"/>
                <a:satOff val="0"/>
                <a:lumOff val="0"/>
                <a:alphaOff val="0"/>
              </a:sysClr>
            </a:solidFill>
            <a:latin typeface="Arial"/>
            <a:ea typeface="+mn-ea"/>
            <a:cs typeface="+mn-cs"/>
          </a:endParaRPr>
        </a:p>
      </dsp:txBody>
      <dsp:txXfrm>
        <a:off x="863407" y="2776173"/>
        <a:ext cx="6910152" cy="866851"/>
      </dsp:txXfrm>
    </dsp:sp>
    <dsp:sp modelId="{3F08773F-148F-44F9-A5A2-59543ADD478E}">
      <dsp:nvSpPr>
        <dsp:cNvPr id="0" name=""/>
        <dsp:cNvSpPr/>
      </dsp:nvSpPr>
      <dsp:spPr>
        <a:xfrm>
          <a:off x="749651" y="3643024"/>
          <a:ext cx="6066986" cy="0"/>
        </a:xfrm>
        <a:prstGeom prst="line">
          <a:avLst/>
        </a:prstGeom>
        <a:solidFill>
          <a:srgbClr val="E72644">
            <a:hueOff val="0"/>
            <a:satOff val="0"/>
            <a:lumOff val="0"/>
            <a:alphaOff val="0"/>
          </a:srgbClr>
        </a:solidFill>
        <a:ln w="25400" cap="flat" cmpd="sng" algn="ctr">
          <a:solidFill>
            <a:srgbClr val="E7264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24DB8B3-0863-425E-B8CC-B3B0171385FA}">
      <dsp:nvSpPr>
        <dsp:cNvPr id="0" name=""/>
        <dsp:cNvSpPr/>
      </dsp:nvSpPr>
      <dsp:spPr>
        <a:xfrm>
          <a:off x="863407" y="3686367"/>
          <a:ext cx="6935334" cy="86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ts val="0"/>
            </a:spcAft>
          </a:pPr>
          <a:r>
            <a:rPr lang="da-DK" sz="1400" kern="1200" dirty="0" smtClean="0">
              <a:solidFill>
                <a:sysClr val="windowText" lastClr="000000">
                  <a:hueOff val="0"/>
                  <a:satOff val="0"/>
                  <a:lumOff val="0"/>
                  <a:alphaOff val="0"/>
                </a:sysClr>
              </a:solidFill>
              <a:latin typeface="Arial"/>
              <a:ea typeface="+mn-ea"/>
              <a:cs typeface="+mn-cs"/>
            </a:rPr>
            <a:t>Hvordan håndterer vi situationer, hvor vi som forældre er uenige om holdninger, tilgange og værdier?</a:t>
          </a:r>
          <a:endParaRPr lang="da-DK" sz="1400" kern="1200" dirty="0">
            <a:solidFill>
              <a:sysClr val="windowText" lastClr="000000">
                <a:hueOff val="0"/>
                <a:satOff val="0"/>
                <a:lumOff val="0"/>
                <a:alphaOff val="0"/>
              </a:sysClr>
            </a:solidFill>
            <a:latin typeface="Arial"/>
            <a:ea typeface="+mn-ea"/>
            <a:cs typeface="+mn-cs"/>
          </a:endParaRPr>
        </a:p>
      </dsp:txBody>
      <dsp:txXfrm>
        <a:off x="863407" y="3686367"/>
        <a:ext cx="6935334" cy="866851"/>
      </dsp:txXfrm>
    </dsp:sp>
    <dsp:sp modelId="{E582F941-345A-420E-B1D2-44EF489761E6}">
      <dsp:nvSpPr>
        <dsp:cNvPr id="0" name=""/>
        <dsp:cNvSpPr/>
      </dsp:nvSpPr>
      <dsp:spPr>
        <a:xfrm>
          <a:off x="749651" y="4553218"/>
          <a:ext cx="6066986" cy="0"/>
        </a:xfrm>
        <a:prstGeom prst="line">
          <a:avLst/>
        </a:prstGeom>
        <a:solidFill>
          <a:srgbClr val="E72644">
            <a:hueOff val="0"/>
            <a:satOff val="0"/>
            <a:lumOff val="0"/>
            <a:alphaOff val="0"/>
          </a:srgbClr>
        </a:solidFill>
        <a:ln w="25400" cap="flat" cmpd="sng" algn="ctr">
          <a:solidFill>
            <a:srgbClr val="E7264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7D3B4-7D39-41D9-BFCF-5DAD3103F874}">
      <dsp:nvSpPr>
        <dsp:cNvPr id="0" name=""/>
        <dsp:cNvSpPr/>
      </dsp:nvSpPr>
      <dsp:spPr>
        <a:xfrm>
          <a:off x="100"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1</a:t>
          </a:r>
          <a:endParaRPr lang="da-DK" sz="2800" kern="1200" dirty="0">
            <a:solidFill>
              <a:sysClr val="windowText" lastClr="000000"/>
            </a:solidFill>
            <a:latin typeface="Arial"/>
            <a:ea typeface="+mn-ea"/>
            <a:cs typeface="+mn-cs"/>
          </a:endParaRPr>
        </a:p>
      </dsp:txBody>
      <dsp:txXfrm>
        <a:off x="147327" y="950520"/>
        <a:ext cx="710873" cy="710873"/>
      </dsp:txXfrm>
    </dsp:sp>
    <dsp:sp modelId="{0D2544CD-CD0B-45B7-8348-3F65FA5F2DBB}">
      <dsp:nvSpPr>
        <dsp:cNvPr id="0" name=""/>
        <dsp:cNvSpPr/>
      </dsp:nvSpPr>
      <dsp:spPr>
        <a:xfrm>
          <a:off x="804362"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2</a:t>
          </a:r>
          <a:endParaRPr lang="da-DK" sz="2800" kern="1200" dirty="0">
            <a:solidFill>
              <a:sysClr val="windowText" lastClr="000000"/>
            </a:solidFill>
            <a:latin typeface="Arial"/>
            <a:ea typeface="+mn-ea"/>
            <a:cs typeface="+mn-cs"/>
          </a:endParaRPr>
        </a:p>
      </dsp:txBody>
      <dsp:txXfrm>
        <a:off x="951589" y="950520"/>
        <a:ext cx="710873" cy="710873"/>
      </dsp:txXfrm>
    </dsp:sp>
    <dsp:sp modelId="{82A7FC23-4CD2-410B-BAB2-845C7D6A9CC4}">
      <dsp:nvSpPr>
        <dsp:cNvPr id="0" name=""/>
        <dsp:cNvSpPr/>
      </dsp:nvSpPr>
      <dsp:spPr>
        <a:xfrm>
          <a:off x="1608624"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3</a:t>
          </a:r>
          <a:endParaRPr lang="da-DK" sz="2800" kern="1200" dirty="0">
            <a:solidFill>
              <a:sysClr val="windowText" lastClr="000000"/>
            </a:solidFill>
            <a:latin typeface="Arial"/>
            <a:ea typeface="+mn-ea"/>
            <a:cs typeface="+mn-cs"/>
          </a:endParaRPr>
        </a:p>
      </dsp:txBody>
      <dsp:txXfrm>
        <a:off x="1755851" y="950520"/>
        <a:ext cx="710873" cy="710873"/>
      </dsp:txXfrm>
    </dsp:sp>
    <dsp:sp modelId="{90BFCAD4-2C08-44D0-8E30-0C8B60DC1A4E}">
      <dsp:nvSpPr>
        <dsp:cNvPr id="0" name=""/>
        <dsp:cNvSpPr/>
      </dsp:nvSpPr>
      <dsp:spPr>
        <a:xfrm>
          <a:off x="2412886"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4</a:t>
          </a:r>
          <a:endParaRPr lang="da-DK" sz="2800" kern="1200" dirty="0">
            <a:solidFill>
              <a:sysClr val="windowText" lastClr="000000"/>
            </a:solidFill>
            <a:latin typeface="Arial"/>
            <a:ea typeface="+mn-ea"/>
            <a:cs typeface="+mn-cs"/>
          </a:endParaRPr>
        </a:p>
      </dsp:txBody>
      <dsp:txXfrm>
        <a:off x="2560113" y="950520"/>
        <a:ext cx="710873" cy="710873"/>
      </dsp:txXfrm>
    </dsp:sp>
    <dsp:sp modelId="{67EEF182-E31E-40C2-BEE2-3712D20F17F1}">
      <dsp:nvSpPr>
        <dsp:cNvPr id="0" name=""/>
        <dsp:cNvSpPr/>
      </dsp:nvSpPr>
      <dsp:spPr>
        <a:xfrm>
          <a:off x="3217149"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5</a:t>
          </a:r>
          <a:endParaRPr lang="da-DK" sz="2800" kern="1200" dirty="0">
            <a:solidFill>
              <a:sysClr val="windowText" lastClr="000000"/>
            </a:solidFill>
            <a:latin typeface="Arial"/>
            <a:ea typeface="+mn-ea"/>
            <a:cs typeface="+mn-cs"/>
          </a:endParaRPr>
        </a:p>
      </dsp:txBody>
      <dsp:txXfrm>
        <a:off x="3364376" y="950520"/>
        <a:ext cx="710873" cy="710873"/>
      </dsp:txXfrm>
    </dsp:sp>
    <dsp:sp modelId="{9F6248CB-8915-461F-A4B2-E3F09E704B93}">
      <dsp:nvSpPr>
        <dsp:cNvPr id="0" name=""/>
        <dsp:cNvSpPr/>
      </dsp:nvSpPr>
      <dsp:spPr>
        <a:xfrm>
          <a:off x="4021411" y="815186"/>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6</a:t>
          </a:r>
          <a:endParaRPr lang="da-DK" sz="2800" kern="1200" dirty="0">
            <a:solidFill>
              <a:sysClr val="windowText" lastClr="000000"/>
            </a:solidFill>
            <a:latin typeface="Arial"/>
            <a:ea typeface="+mn-ea"/>
            <a:cs typeface="+mn-cs"/>
          </a:endParaRPr>
        </a:p>
      </dsp:txBody>
      <dsp:txXfrm>
        <a:off x="4168638" y="962413"/>
        <a:ext cx="710873" cy="710873"/>
      </dsp:txXfrm>
    </dsp:sp>
    <dsp:sp modelId="{BE5D7A7B-BC43-43E1-BAD3-65C1BFC23A90}">
      <dsp:nvSpPr>
        <dsp:cNvPr id="0" name=""/>
        <dsp:cNvSpPr/>
      </dsp:nvSpPr>
      <dsp:spPr>
        <a:xfrm>
          <a:off x="4825673"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7</a:t>
          </a:r>
          <a:endParaRPr lang="da-DK" sz="2800" kern="1200" dirty="0">
            <a:solidFill>
              <a:sysClr val="windowText" lastClr="000000"/>
            </a:solidFill>
            <a:latin typeface="Arial"/>
            <a:ea typeface="+mn-ea"/>
            <a:cs typeface="+mn-cs"/>
          </a:endParaRPr>
        </a:p>
      </dsp:txBody>
      <dsp:txXfrm>
        <a:off x="4972900" y="950520"/>
        <a:ext cx="710873" cy="710873"/>
      </dsp:txXfrm>
    </dsp:sp>
    <dsp:sp modelId="{A41A60D6-E597-42E4-A2F8-B7AEE9710694}">
      <dsp:nvSpPr>
        <dsp:cNvPr id="0" name=""/>
        <dsp:cNvSpPr/>
      </dsp:nvSpPr>
      <dsp:spPr>
        <a:xfrm>
          <a:off x="5629935"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8</a:t>
          </a:r>
          <a:endParaRPr lang="da-DK" sz="2800" kern="1200" dirty="0">
            <a:solidFill>
              <a:sysClr val="windowText" lastClr="000000"/>
            </a:solidFill>
            <a:latin typeface="Arial"/>
            <a:ea typeface="+mn-ea"/>
            <a:cs typeface="+mn-cs"/>
          </a:endParaRPr>
        </a:p>
      </dsp:txBody>
      <dsp:txXfrm>
        <a:off x="5777162" y="950520"/>
        <a:ext cx="710873" cy="710873"/>
      </dsp:txXfrm>
    </dsp:sp>
    <dsp:sp modelId="{A1E08924-8FC7-4A91-A317-D418ADB1A6A5}">
      <dsp:nvSpPr>
        <dsp:cNvPr id="0" name=""/>
        <dsp:cNvSpPr/>
      </dsp:nvSpPr>
      <dsp:spPr>
        <a:xfrm>
          <a:off x="6434197"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9</a:t>
          </a:r>
          <a:endParaRPr lang="da-DK" sz="2800" kern="1200" dirty="0">
            <a:solidFill>
              <a:sysClr val="windowText" lastClr="000000"/>
            </a:solidFill>
            <a:latin typeface="Arial"/>
            <a:ea typeface="+mn-ea"/>
            <a:cs typeface="+mn-cs"/>
          </a:endParaRPr>
        </a:p>
      </dsp:txBody>
      <dsp:txXfrm>
        <a:off x="6581424" y="950520"/>
        <a:ext cx="710873" cy="710873"/>
      </dsp:txXfrm>
    </dsp:sp>
    <dsp:sp modelId="{C79D4C04-C111-4B8F-AB42-B16CC6646FA0}">
      <dsp:nvSpPr>
        <dsp:cNvPr id="0" name=""/>
        <dsp:cNvSpPr/>
      </dsp:nvSpPr>
      <dsp:spPr>
        <a:xfrm>
          <a:off x="7238459" y="803293"/>
          <a:ext cx="1005327" cy="1005327"/>
        </a:xfrm>
        <a:prstGeom prst="ellipse">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5327" tIns="35560" rIns="55327" bIns="35560" numCol="1" spcCol="1270" anchor="ctr" anchorCtr="0">
          <a:noAutofit/>
        </a:bodyPr>
        <a:lstStyle/>
        <a:p>
          <a:pPr lvl="0" algn="ctr" defTabSz="1244600">
            <a:lnSpc>
              <a:spcPct val="90000"/>
            </a:lnSpc>
            <a:spcBef>
              <a:spcPct val="0"/>
            </a:spcBef>
            <a:spcAft>
              <a:spcPct val="35000"/>
            </a:spcAft>
          </a:pPr>
          <a:r>
            <a:rPr lang="da-DK" sz="2800" kern="1200" dirty="0" smtClean="0">
              <a:solidFill>
                <a:sysClr val="windowText" lastClr="000000"/>
              </a:solidFill>
              <a:latin typeface="Arial"/>
              <a:ea typeface="+mn-ea"/>
              <a:cs typeface="+mn-cs"/>
            </a:rPr>
            <a:t>10</a:t>
          </a:r>
          <a:endParaRPr lang="da-DK" sz="2800" kern="1200" dirty="0">
            <a:solidFill>
              <a:sysClr val="windowText" lastClr="000000"/>
            </a:solidFill>
            <a:latin typeface="Arial"/>
            <a:ea typeface="+mn-ea"/>
            <a:cs typeface="+mn-cs"/>
          </a:endParaRPr>
        </a:p>
      </dsp:txBody>
      <dsp:txXfrm>
        <a:off x="7385686" y="950520"/>
        <a:ext cx="710873" cy="71087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vl1pPr>
          </a:lstStyle>
          <a:p>
            <a:endParaRPr lang="en-US"/>
          </a:p>
        </p:txBody>
      </p:sp>
      <p:sp>
        <p:nvSpPr>
          <p:cNvPr id="3" name="Date Placeholder 2"/>
          <p:cNvSpPr>
            <a:spLocks noGrp="1"/>
          </p:cNvSpPr>
          <p:nvPr>
            <p:ph type="dt" sz="quarter" idx="1"/>
          </p:nvPr>
        </p:nvSpPr>
        <p:spPr>
          <a:xfrm>
            <a:off x="3857395" y="0"/>
            <a:ext cx="2949772" cy="497603"/>
          </a:xfrm>
          <a:prstGeom prst="rect">
            <a:avLst/>
          </a:prstGeom>
        </p:spPr>
        <p:txBody>
          <a:bodyPr vert="horz" lIns="92281" tIns="46141" rIns="92281" bIns="46141" rtlCol="0"/>
          <a:lstStyle>
            <a:lvl1pPr algn="r">
              <a:defRPr sz="1200"/>
            </a:lvl1pPr>
          </a:lstStyle>
          <a:p>
            <a:fld id="{CA92D15C-9541-984E-9FA7-C608AD204F7E}" type="datetimeFigureOut">
              <a:t>05-02-2017</a:t>
            </a:fld>
            <a:endParaRPr lang="en-US"/>
          </a:p>
        </p:txBody>
      </p:sp>
      <p:sp>
        <p:nvSpPr>
          <p:cNvPr id="4" name="Footer Placeholder 3"/>
          <p:cNvSpPr>
            <a:spLocks noGrp="1"/>
          </p:cNvSpPr>
          <p:nvPr>
            <p:ph type="ftr" sz="quarter" idx="2"/>
          </p:nvPr>
        </p:nvSpPr>
        <p:spPr>
          <a:xfrm>
            <a:off x="0" y="9441733"/>
            <a:ext cx="2949772" cy="497602"/>
          </a:xfrm>
          <a:prstGeom prst="rect">
            <a:avLst/>
          </a:prstGeom>
        </p:spPr>
        <p:txBody>
          <a:bodyPr vert="horz" lIns="92281" tIns="46141" rIns="92281" bIns="46141" rtlCol="0" anchor="b"/>
          <a:lstStyle>
            <a:lvl1pPr algn="l">
              <a:defRPr sz="1200"/>
            </a:lvl1pPr>
          </a:lstStyle>
          <a:p>
            <a:endParaRPr lang="en-US"/>
          </a:p>
        </p:txBody>
      </p:sp>
      <p:sp>
        <p:nvSpPr>
          <p:cNvPr id="5" name="Slide Number Placeholder 4"/>
          <p:cNvSpPr>
            <a:spLocks noGrp="1"/>
          </p:cNvSpPr>
          <p:nvPr>
            <p:ph type="sldNum" sz="quarter" idx="3"/>
          </p:nvPr>
        </p:nvSpPr>
        <p:spPr>
          <a:xfrm>
            <a:off x="3857395" y="9441733"/>
            <a:ext cx="2949772" cy="497602"/>
          </a:xfrm>
          <a:prstGeom prst="rect">
            <a:avLst/>
          </a:prstGeom>
        </p:spPr>
        <p:txBody>
          <a:bodyPr vert="horz" lIns="92281" tIns="46141" rIns="92281" bIns="46141" rtlCol="0" anchor="b"/>
          <a:lstStyle>
            <a:lvl1pPr algn="r">
              <a:defRPr sz="1200"/>
            </a:lvl1pPr>
          </a:lstStyle>
          <a:p>
            <a:fld id="{4AD8BFC4-5926-5649-BB5B-7065CDDCBE5A}" type="slidenum">
              <a:t>‹nr.›</a:t>
            </a:fld>
            <a:endParaRPr lang="en-US"/>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atin typeface="Arial" charset="0"/>
                <a:ea typeface="Geneva" charset="0"/>
                <a:cs typeface="+mn-cs"/>
              </a:defRPr>
            </a:lvl1pPr>
          </a:lstStyle>
          <a:p>
            <a:pPr>
              <a:defRPr/>
            </a:pPr>
            <a:endParaRPr lang="da-DK"/>
          </a:p>
        </p:txBody>
      </p:sp>
      <p:sp>
        <p:nvSpPr>
          <p:cNvPr id="3" name="Pladsholder til dato 2"/>
          <p:cNvSpPr>
            <a:spLocks noGrp="1"/>
          </p:cNvSpPr>
          <p:nvPr>
            <p:ph type="dt" idx="1"/>
          </p:nvPr>
        </p:nvSpPr>
        <p:spPr>
          <a:xfrm>
            <a:off x="3857395" y="0"/>
            <a:ext cx="2949772" cy="497603"/>
          </a:xfrm>
          <a:prstGeom prst="rect">
            <a:avLst/>
          </a:prstGeom>
        </p:spPr>
        <p:txBody>
          <a:bodyPr vert="horz" wrap="square" lIns="92281" tIns="46141" rIns="92281" bIns="46141" numCol="1" anchor="t" anchorCtr="0" compatLnSpc="1">
            <a:prstTxWarp prst="textNoShape">
              <a:avLst/>
            </a:prstTxWarp>
          </a:bodyPr>
          <a:lstStyle>
            <a:lvl1pPr algn="r">
              <a:defRPr sz="1200"/>
            </a:lvl1pPr>
          </a:lstStyle>
          <a:p>
            <a:fld id="{E1FFDDA5-DA11-E543-9D52-16EB8FF18AFF}" type="datetimeFigureOut">
              <a:rPr lang="da-DK"/>
              <a:pPr/>
              <a:t>05-02-2017</a:t>
            </a:fld>
            <a:endParaRPr lang="da-DK"/>
          </a:p>
        </p:txBody>
      </p:sp>
      <p:sp>
        <p:nvSpPr>
          <p:cNvPr id="4" name="Pladsholder til diasbillede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81" tIns="46141" rIns="92281" bIns="46141" rtlCol="0" anchor="ctr"/>
          <a:lstStyle/>
          <a:p>
            <a:pPr lvl="0"/>
            <a:endParaRPr lang="da-DK" noProof="0" smtClean="0"/>
          </a:p>
        </p:txBody>
      </p:sp>
      <p:sp>
        <p:nvSpPr>
          <p:cNvPr id="5" name="Pladsholder til noter 4"/>
          <p:cNvSpPr>
            <a:spLocks noGrp="1"/>
          </p:cNvSpPr>
          <p:nvPr>
            <p:ph type="body" sz="quarter" idx="3"/>
          </p:nvPr>
        </p:nvSpPr>
        <p:spPr>
          <a:xfrm>
            <a:off x="680717" y="4721662"/>
            <a:ext cx="5447355" cy="4473654"/>
          </a:xfrm>
          <a:prstGeom prst="rect">
            <a:avLst/>
          </a:prstGeom>
        </p:spPr>
        <p:txBody>
          <a:bodyPr vert="horz" lIns="92281" tIns="46141" rIns="92281" bIns="46141"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41733"/>
            <a:ext cx="2949772" cy="497602"/>
          </a:xfrm>
          <a:prstGeom prst="rect">
            <a:avLst/>
          </a:prstGeom>
        </p:spPr>
        <p:txBody>
          <a:bodyPr vert="horz" lIns="92281" tIns="46141" rIns="92281" bIns="46141" rtlCol="0" anchor="b"/>
          <a:lstStyle>
            <a:lvl1pPr algn="l">
              <a:defRPr sz="1200">
                <a:latin typeface="Arial" charset="0"/>
                <a:ea typeface="Geneva" charset="0"/>
                <a:cs typeface="+mn-cs"/>
              </a:defRPr>
            </a:lvl1pPr>
          </a:lstStyle>
          <a:p>
            <a:pPr>
              <a:defRPr/>
            </a:pPr>
            <a:endParaRPr lang="da-DK"/>
          </a:p>
        </p:txBody>
      </p:sp>
      <p:sp>
        <p:nvSpPr>
          <p:cNvPr id="7" name="Pladsholder til diasnummer 6"/>
          <p:cNvSpPr>
            <a:spLocks noGrp="1"/>
          </p:cNvSpPr>
          <p:nvPr>
            <p:ph type="sldNum" sz="quarter" idx="5"/>
          </p:nvPr>
        </p:nvSpPr>
        <p:spPr>
          <a:xfrm>
            <a:off x="3857395" y="9441733"/>
            <a:ext cx="2949772" cy="497602"/>
          </a:xfrm>
          <a:prstGeom prst="rect">
            <a:avLst/>
          </a:prstGeom>
        </p:spPr>
        <p:txBody>
          <a:bodyPr vert="horz" wrap="square" lIns="92281" tIns="46141" rIns="92281" bIns="46141" numCol="1" anchor="b" anchorCtr="0" compatLnSpc="1">
            <a:prstTxWarp prst="textNoShape">
              <a:avLst/>
            </a:prstTxWarp>
          </a:bodyPr>
          <a:lstStyle>
            <a:lvl1pPr algn="r">
              <a:defRPr sz="1200"/>
            </a:lvl1pPr>
          </a:lstStyle>
          <a:p>
            <a:fld id="{BA4CC2FA-81EB-7645-A056-1A1B2D71557F}" type="slidenum">
              <a:rPr lang="da-DK"/>
              <a:pPr/>
              <a:t>‹nr.›</a:t>
            </a:fld>
            <a:endParaRPr lang="da-DK"/>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a:t>
            </a:fld>
            <a:endParaRPr lang="da-DK" altLang="da-DK"/>
          </a:p>
        </p:txBody>
      </p:sp>
    </p:spTree>
    <p:extLst>
      <p:ext uri="{BB962C8B-B14F-4D97-AF65-F5344CB8AC3E}">
        <p14:creationId xmlns:p14="http://schemas.microsoft.com/office/powerpoint/2010/main" val="1111532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61406">
              <a:defRPr/>
            </a:pPr>
            <a:endParaRPr lang="da-DK" baseline="0"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10</a:t>
            </a:fld>
            <a:endParaRPr lang="da-DK" altLang="da-DK"/>
          </a:p>
        </p:txBody>
      </p:sp>
    </p:spTree>
    <p:extLst>
      <p:ext uri="{BB962C8B-B14F-4D97-AF65-F5344CB8AC3E}">
        <p14:creationId xmlns:p14="http://schemas.microsoft.com/office/powerpoint/2010/main" val="1448595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61406">
              <a:defRPr/>
            </a:pPr>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11</a:t>
            </a:fld>
            <a:endParaRPr lang="da-DK" altLang="da-DK"/>
          </a:p>
        </p:txBody>
      </p:sp>
    </p:spTree>
    <p:extLst>
      <p:ext uri="{BB962C8B-B14F-4D97-AF65-F5344CB8AC3E}">
        <p14:creationId xmlns:p14="http://schemas.microsoft.com/office/powerpoint/2010/main" val="1408765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12</a:t>
            </a:fld>
            <a:endParaRPr lang="da-DK" dirty="0"/>
          </a:p>
        </p:txBody>
      </p:sp>
    </p:spTree>
    <p:extLst>
      <p:ext uri="{BB962C8B-B14F-4D97-AF65-F5344CB8AC3E}">
        <p14:creationId xmlns:p14="http://schemas.microsoft.com/office/powerpoint/2010/main" val="426525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13</a:t>
            </a:fld>
            <a:endParaRPr lang="da-DK"/>
          </a:p>
        </p:txBody>
      </p:sp>
    </p:spTree>
    <p:extLst>
      <p:ext uri="{BB962C8B-B14F-4D97-AF65-F5344CB8AC3E}">
        <p14:creationId xmlns:p14="http://schemas.microsoft.com/office/powerpoint/2010/main" val="367482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61406">
              <a:defRPr/>
            </a:pPr>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14</a:t>
            </a:fld>
            <a:endParaRPr lang="da-DK" altLang="da-DK"/>
          </a:p>
        </p:txBody>
      </p:sp>
    </p:spTree>
    <p:extLst>
      <p:ext uri="{BB962C8B-B14F-4D97-AF65-F5344CB8AC3E}">
        <p14:creationId xmlns:p14="http://schemas.microsoft.com/office/powerpoint/2010/main" val="407086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15</a:t>
            </a:fld>
            <a:endParaRPr lang="da-DK" altLang="da-DK"/>
          </a:p>
        </p:txBody>
      </p:sp>
    </p:spTree>
    <p:extLst>
      <p:ext uri="{BB962C8B-B14F-4D97-AF65-F5344CB8AC3E}">
        <p14:creationId xmlns:p14="http://schemas.microsoft.com/office/powerpoint/2010/main" val="2518640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461406" rtl="0" eaLnBrk="0" fontAlgn="base" latinLnBrk="0" hangingPunct="0">
              <a:lnSpc>
                <a:spcPct val="100000"/>
              </a:lnSpc>
              <a:spcBef>
                <a:spcPct val="30000"/>
              </a:spcBef>
              <a:spcAft>
                <a:spcPct val="0"/>
              </a:spcAft>
              <a:buClrTx/>
              <a:buSzTx/>
              <a:buFontTx/>
              <a:buNone/>
              <a:tabLst/>
              <a:defRPr/>
            </a:pPr>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16</a:t>
            </a:fld>
            <a:endParaRPr lang="da-DK" altLang="da-DK"/>
          </a:p>
        </p:txBody>
      </p:sp>
    </p:spTree>
    <p:extLst>
      <p:ext uri="{BB962C8B-B14F-4D97-AF65-F5344CB8AC3E}">
        <p14:creationId xmlns:p14="http://schemas.microsoft.com/office/powerpoint/2010/main" val="1353300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61406">
              <a:defRPr/>
            </a:pPr>
            <a:endParaRPr lang="da-DK" baseline="0"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17</a:t>
            </a:fld>
            <a:endParaRPr lang="da-DK" altLang="da-DK"/>
          </a:p>
        </p:txBody>
      </p:sp>
    </p:spTree>
    <p:extLst>
      <p:ext uri="{BB962C8B-B14F-4D97-AF65-F5344CB8AC3E}">
        <p14:creationId xmlns:p14="http://schemas.microsoft.com/office/powerpoint/2010/main" val="1353300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18</a:t>
            </a:fld>
            <a:endParaRPr lang="da-DK"/>
          </a:p>
        </p:txBody>
      </p:sp>
    </p:spTree>
    <p:extLst>
      <p:ext uri="{BB962C8B-B14F-4D97-AF65-F5344CB8AC3E}">
        <p14:creationId xmlns:p14="http://schemas.microsoft.com/office/powerpoint/2010/main" val="277287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19</a:t>
            </a:fld>
            <a:endParaRPr lang="da-DK" altLang="da-DK"/>
          </a:p>
        </p:txBody>
      </p:sp>
    </p:spTree>
    <p:extLst>
      <p:ext uri="{BB962C8B-B14F-4D97-AF65-F5344CB8AC3E}">
        <p14:creationId xmlns:p14="http://schemas.microsoft.com/office/powerpoint/2010/main" val="233007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2</a:t>
            </a:fld>
            <a:endParaRPr lang="da-DK"/>
          </a:p>
        </p:txBody>
      </p:sp>
    </p:spTree>
    <p:extLst>
      <p:ext uri="{BB962C8B-B14F-4D97-AF65-F5344CB8AC3E}">
        <p14:creationId xmlns:p14="http://schemas.microsoft.com/office/powerpoint/2010/main" val="3333332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65651">
              <a:defRPr/>
            </a:pPr>
            <a:endParaRPr lang="da-DK"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20</a:t>
            </a:fld>
            <a:endParaRPr lang="da-DK" altLang="da-DK"/>
          </a:p>
        </p:txBody>
      </p:sp>
    </p:spTree>
    <p:extLst>
      <p:ext uri="{BB962C8B-B14F-4D97-AF65-F5344CB8AC3E}">
        <p14:creationId xmlns:p14="http://schemas.microsoft.com/office/powerpoint/2010/main" val="219194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61406">
              <a:defRPr/>
            </a:pPr>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21</a:t>
            </a:fld>
            <a:endParaRPr lang="da-DK" altLang="da-DK"/>
          </a:p>
        </p:txBody>
      </p:sp>
    </p:spTree>
    <p:extLst>
      <p:ext uri="{BB962C8B-B14F-4D97-AF65-F5344CB8AC3E}">
        <p14:creationId xmlns:p14="http://schemas.microsoft.com/office/powerpoint/2010/main" val="459440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461406" rtl="0" eaLnBrk="0" fontAlgn="base" latinLnBrk="0" hangingPunct="0">
              <a:lnSpc>
                <a:spcPct val="100000"/>
              </a:lnSpc>
              <a:spcBef>
                <a:spcPct val="30000"/>
              </a:spcBef>
              <a:spcAft>
                <a:spcPct val="0"/>
              </a:spcAft>
              <a:buClrTx/>
              <a:buSzTx/>
              <a:buFontTx/>
              <a:buNone/>
              <a:tabLst/>
              <a:defRPr/>
            </a:pPr>
            <a:endParaRPr lang="da-DK" baseline="0"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22</a:t>
            </a:fld>
            <a:endParaRPr lang="da-DK" altLang="da-DK"/>
          </a:p>
        </p:txBody>
      </p:sp>
    </p:spTree>
    <p:extLst>
      <p:ext uri="{BB962C8B-B14F-4D97-AF65-F5344CB8AC3E}">
        <p14:creationId xmlns:p14="http://schemas.microsoft.com/office/powerpoint/2010/main" val="1258729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23</a:t>
            </a:fld>
            <a:endParaRPr lang="da-DK" altLang="da-DK"/>
          </a:p>
        </p:txBody>
      </p:sp>
    </p:spTree>
    <p:extLst>
      <p:ext uri="{BB962C8B-B14F-4D97-AF65-F5344CB8AC3E}">
        <p14:creationId xmlns:p14="http://schemas.microsoft.com/office/powerpoint/2010/main" val="3146395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iasnummer 3"/>
          <p:cNvSpPr>
            <a:spLocks noGrp="1"/>
          </p:cNvSpPr>
          <p:nvPr>
            <p:ph type="sldNum" sz="quarter" idx="10"/>
          </p:nvPr>
        </p:nvSpPr>
        <p:spPr/>
        <p:txBody>
          <a:bodyPr/>
          <a:lstStyle/>
          <a:p>
            <a:fld id="{BA4CC2FA-81EB-7645-A056-1A1B2D71557F}" type="slidenum">
              <a:rPr lang="da-DK" smtClean="0"/>
              <a:pPr/>
              <a:t>24</a:t>
            </a:fld>
            <a:endParaRPr lang="da-DK"/>
          </a:p>
        </p:txBody>
      </p:sp>
    </p:spTree>
    <p:extLst>
      <p:ext uri="{BB962C8B-B14F-4D97-AF65-F5344CB8AC3E}">
        <p14:creationId xmlns:p14="http://schemas.microsoft.com/office/powerpoint/2010/main" val="272390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25</a:t>
            </a:fld>
            <a:endParaRPr lang="da-DK" altLang="da-DK"/>
          </a:p>
        </p:txBody>
      </p:sp>
    </p:spTree>
    <p:extLst>
      <p:ext uri="{BB962C8B-B14F-4D97-AF65-F5344CB8AC3E}">
        <p14:creationId xmlns:p14="http://schemas.microsoft.com/office/powerpoint/2010/main" val="410015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3</a:t>
            </a:fld>
            <a:endParaRPr lang="da-DK" altLang="da-DK"/>
          </a:p>
        </p:txBody>
      </p:sp>
    </p:spTree>
    <p:extLst>
      <p:ext uri="{BB962C8B-B14F-4D97-AF65-F5344CB8AC3E}">
        <p14:creationId xmlns:p14="http://schemas.microsoft.com/office/powerpoint/2010/main" val="407003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4</a:t>
            </a:fld>
            <a:endParaRPr lang="da-DK" altLang="da-DK"/>
          </a:p>
        </p:txBody>
      </p:sp>
    </p:spTree>
    <p:extLst>
      <p:ext uri="{BB962C8B-B14F-4D97-AF65-F5344CB8AC3E}">
        <p14:creationId xmlns:p14="http://schemas.microsoft.com/office/powerpoint/2010/main" val="126208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61406">
              <a:defRPr/>
            </a:pPr>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5</a:t>
            </a:fld>
            <a:endParaRPr lang="da-DK" altLang="da-DK"/>
          </a:p>
        </p:txBody>
      </p:sp>
    </p:spTree>
    <p:extLst>
      <p:ext uri="{BB962C8B-B14F-4D97-AF65-F5344CB8AC3E}">
        <p14:creationId xmlns:p14="http://schemas.microsoft.com/office/powerpoint/2010/main" val="118042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6</a:t>
            </a:fld>
            <a:endParaRPr lang="da-DK" altLang="da-DK"/>
          </a:p>
        </p:txBody>
      </p:sp>
    </p:spTree>
    <p:extLst>
      <p:ext uri="{BB962C8B-B14F-4D97-AF65-F5344CB8AC3E}">
        <p14:creationId xmlns:p14="http://schemas.microsoft.com/office/powerpoint/2010/main" val="314639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7</a:t>
            </a:fld>
            <a:endParaRPr lang="da-DK" altLang="da-DK"/>
          </a:p>
        </p:txBody>
      </p:sp>
    </p:spTree>
    <p:extLst>
      <p:ext uri="{BB962C8B-B14F-4D97-AF65-F5344CB8AC3E}">
        <p14:creationId xmlns:p14="http://schemas.microsoft.com/office/powerpoint/2010/main" val="118042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8</a:t>
            </a:fld>
            <a:endParaRPr lang="da-DK"/>
          </a:p>
        </p:txBody>
      </p:sp>
    </p:spTree>
    <p:extLst>
      <p:ext uri="{BB962C8B-B14F-4D97-AF65-F5344CB8AC3E}">
        <p14:creationId xmlns:p14="http://schemas.microsoft.com/office/powerpoint/2010/main" val="159188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9</a:t>
            </a:fld>
            <a:endParaRPr lang="da-DK" altLang="da-DK"/>
          </a:p>
        </p:txBody>
      </p:sp>
    </p:spTree>
    <p:extLst>
      <p:ext uri="{BB962C8B-B14F-4D97-AF65-F5344CB8AC3E}">
        <p14:creationId xmlns:p14="http://schemas.microsoft.com/office/powerpoint/2010/main" val="372301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8.jp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vl1pPr>
          </a:lstStyle>
          <a:p>
            <a:r>
              <a:rPr lang="da-DK" dirty="0" smtClean="0"/>
              <a:t>Klik for at redigere i master</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Kultur og dialog som redskab til konfliktnedtrapning</a:t>
            </a:r>
            <a:endParaRPr lang="da-DK"/>
          </a:p>
        </p:txBody>
      </p:sp>
      <p:sp>
        <p:nvSpPr>
          <p:cNvPr id="6" name="Pladsholder til diasnummer 5"/>
          <p:cNvSpPr>
            <a:spLocks noGrp="1"/>
          </p:cNvSpPr>
          <p:nvPr>
            <p:ph type="sldNum" sz="quarter" idx="12"/>
          </p:nvPr>
        </p:nvSpPr>
        <p:spPr/>
        <p:txBody>
          <a:bodyPr/>
          <a:lstStyle/>
          <a:p>
            <a:fld id="{E0C38AEA-F779-44CD-AE26-3D1BEB2E675B}" type="slidenum">
              <a:rPr lang="da-DK" smtClean="0"/>
              <a:t>‹nr.›</a:t>
            </a:fld>
            <a:endParaRPr lang="da-DK"/>
          </a:p>
        </p:txBody>
      </p:sp>
    </p:spTree>
    <p:extLst>
      <p:ext uri="{BB962C8B-B14F-4D97-AF65-F5344CB8AC3E}">
        <p14:creationId xmlns:p14="http://schemas.microsoft.com/office/powerpoint/2010/main" val="14473420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Kultur og dialog som redskab til konfliktnedtrapning</a:t>
            </a:r>
            <a:endParaRPr lang="da-DK"/>
          </a:p>
        </p:txBody>
      </p:sp>
      <p:sp>
        <p:nvSpPr>
          <p:cNvPr id="6" name="Pladsholder til diasnummer 5"/>
          <p:cNvSpPr>
            <a:spLocks noGrp="1"/>
          </p:cNvSpPr>
          <p:nvPr>
            <p:ph type="sldNum" sz="quarter" idx="12"/>
          </p:nvPr>
        </p:nvSpPr>
        <p:spPr/>
        <p:txBody>
          <a:bodyPr/>
          <a:lstStyle/>
          <a:p>
            <a:fld id="{E0C38AEA-F779-44CD-AE26-3D1BEB2E675B}" type="slidenum">
              <a:rPr lang="da-DK" smtClean="0"/>
              <a:t>‹nr.›</a:t>
            </a:fld>
            <a:endParaRPr lang="da-DK"/>
          </a:p>
        </p:txBody>
      </p:sp>
    </p:spTree>
    <p:extLst>
      <p:ext uri="{BB962C8B-B14F-4D97-AF65-F5344CB8AC3E}">
        <p14:creationId xmlns:p14="http://schemas.microsoft.com/office/powerpoint/2010/main" val="18535199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Kultur og dialog som redskab til konfliktnedtrapning</a:t>
            </a:r>
            <a:endParaRPr lang="da-DK"/>
          </a:p>
        </p:txBody>
      </p:sp>
      <p:sp>
        <p:nvSpPr>
          <p:cNvPr id="6" name="Pladsholder til diasnummer 5"/>
          <p:cNvSpPr>
            <a:spLocks noGrp="1"/>
          </p:cNvSpPr>
          <p:nvPr>
            <p:ph type="sldNum" sz="quarter" idx="12"/>
          </p:nvPr>
        </p:nvSpPr>
        <p:spPr/>
        <p:txBody>
          <a:bodyPr/>
          <a:lstStyle/>
          <a:p>
            <a:fld id="{E0C38AEA-F779-44CD-AE26-3D1BEB2E675B}" type="slidenum">
              <a:rPr lang="da-DK" smtClean="0"/>
              <a:t>‹nr.›</a:t>
            </a:fld>
            <a:endParaRPr lang="da-DK"/>
          </a:p>
        </p:txBody>
      </p:sp>
    </p:spTree>
    <p:extLst>
      <p:ext uri="{BB962C8B-B14F-4D97-AF65-F5344CB8AC3E}">
        <p14:creationId xmlns:p14="http://schemas.microsoft.com/office/powerpoint/2010/main" val="20632865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vl1pPr>
          </a:lstStyle>
          <a:p>
            <a:r>
              <a:rPr lang="da-DK" dirty="0" smtClean="0"/>
              <a:t>Klik for at redigere i master</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Kultur og dialog som redskab til konfliktnedtrapning</a:t>
            </a:r>
            <a:endParaRPr lang="da-DK"/>
          </a:p>
        </p:txBody>
      </p:sp>
      <p:sp>
        <p:nvSpPr>
          <p:cNvPr id="6" name="Pladsholder til diasnummer 5"/>
          <p:cNvSpPr>
            <a:spLocks noGrp="1"/>
          </p:cNvSpPr>
          <p:nvPr>
            <p:ph type="sldNum" sz="quarter" idx="12"/>
          </p:nvPr>
        </p:nvSpPr>
        <p:spPr/>
        <p:txBody>
          <a:bodyPr/>
          <a:lstStyle/>
          <a:p>
            <a:fld id="{2237DD9B-FC4E-4795-9680-30F6B96BD320}" type="slidenum">
              <a:rPr lang="da-DK" smtClean="0"/>
              <a:t>‹nr.›</a:t>
            </a:fld>
            <a:endParaRPr lang="da-DK"/>
          </a:p>
        </p:txBody>
      </p:sp>
      <p:pic>
        <p:nvPicPr>
          <p:cNvPr id="8" name="Billed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0225" y="398463"/>
            <a:ext cx="19161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1456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i master</a:t>
            </a:r>
            <a:endParaRPr lang="da-DK" dirty="0"/>
          </a:p>
        </p:txBody>
      </p:sp>
      <p:sp>
        <p:nvSpPr>
          <p:cNvPr id="3" name="Pladsholder til indhold 2"/>
          <p:cNvSpPr>
            <a:spLocks noGrp="1"/>
          </p:cNvSpPr>
          <p:nvPr>
            <p:ph idx="1"/>
          </p:nvPr>
        </p:nvSpPr>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pPr>
              <a:defRPr/>
            </a:pPr>
            <a:r>
              <a:rPr lang="en-GB" dirty="0" smtClean="0"/>
              <a:t>Kultur og dialog som redskab til konfliktnedtrapning</a:t>
            </a:r>
            <a:endParaRPr lang="en-GB" dirty="0"/>
          </a:p>
        </p:txBody>
      </p:sp>
      <p:sp>
        <p:nvSpPr>
          <p:cNvPr id="6" name="Pladsholder til diasnummer 5"/>
          <p:cNvSpPr>
            <a:spLocks noGrp="1"/>
          </p:cNvSpPr>
          <p:nvPr>
            <p:ph type="sldNum" sz="quarter" idx="12"/>
          </p:nvPr>
        </p:nvSpPr>
        <p:spPr/>
        <p:txBody>
          <a:bodyPr/>
          <a:lstStyle/>
          <a:p>
            <a:fld id="{2237DD9B-FC4E-4795-9680-30F6B96BD320}" type="slidenum">
              <a:rPr lang="da-DK" smtClean="0"/>
              <a:t>‹nr.›</a:t>
            </a:fld>
            <a:endParaRPr lang="da-DK"/>
          </a:p>
        </p:txBody>
      </p:sp>
    </p:spTree>
    <p:extLst>
      <p:ext uri="{BB962C8B-B14F-4D97-AF65-F5344CB8AC3E}">
        <p14:creationId xmlns:p14="http://schemas.microsoft.com/office/powerpoint/2010/main" val="13086763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pPr>
              <a:defRPr/>
            </a:pPr>
            <a:r>
              <a:rPr lang="en-GB" dirty="0" smtClean="0"/>
              <a:t>Kultur og dialog som redskab til konfliktnedtrapning</a:t>
            </a:r>
            <a:endParaRPr lang="en-GB" dirty="0"/>
          </a:p>
        </p:txBody>
      </p:sp>
      <p:sp>
        <p:nvSpPr>
          <p:cNvPr id="6" name="Pladsholder til diasnummer 5"/>
          <p:cNvSpPr>
            <a:spLocks noGrp="1"/>
          </p:cNvSpPr>
          <p:nvPr>
            <p:ph type="sldNum" sz="quarter" idx="12"/>
          </p:nvPr>
        </p:nvSpPr>
        <p:spPr/>
        <p:txBody>
          <a:bodyPr/>
          <a:lstStyle/>
          <a:p>
            <a:fld id="{2237DD9B-FC4E-4795-9680-30F6B96BD320}" type="slidenum">
              <a:rPr lang="da-DK" smtClean="0"/>
              <a:t>‹nr.›</a:t>
            </a:fld>
            <a:endParaRPr lang="da-DK"/>
          </a:p>
        </p:txBody>
      </p:sp>
    </p:spTree>
    <p:extLst>
      <p:ext uri="{BB962C8B-B14F-4D97-AF65-F5344CB8AC3E}">
        <p14:creationId xmlns:p14="http://schemas.microsoft.com/office/powerpoint/2010/main" val="4537928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pPr>
              <a:defRPr/>
            </a:pPr>
            <a:r>
              <a:rPr lang="en-GB" dirty="0" smtClean="0"/>
              <a:t>Kultur og dialog som redskab til konfliktnedtrapning</a:t>
            </a:r>
            <a:endParaRPr lang="en-GB" dirty="0"/>
          </a:p>
        </p:txBody>
      </p:sp>
      <p:sp>
        <p:nvSpPr>
          <p:cNvPr id="7" name="Pladsholder til diasnummer 6"/>
          <p:cNvSpPr>
            <a:spLocks noGrp="1"/>
          </p:cNvSpPr>
          <p:nvPr>
            <p:ph type="sldNum" sz="quarter" idx="12"/>
          </p:nvPr>
        </p:nvSpPr>
        <p:spPr/>
        <p:txBody>
          <a:bodyPr/>
          <a:lstStyle/>
          <a:p>
            <a:fld id="{2237DD9B-FC4E-4795-9680-30F6B96BD320}" type="slidenum">
              <a:rPr lang="da-DK" smtClean="0"/>
              <a:t>‹nr.›</a:t>
            </a:fld>
            <a:endParaRPr lang="da-DK"/>
          </a:p>
        </p:txBody>
      </p:sp>
    </p:spTree>
    <p:extLst>
      <p:ext uri="{BB962C8B-B14F-4D97-AF65-F5344CB8AC3E}">
        <p14:creationId xmlns:p14="http://schemas.microsoft.com/office/powerpoint/2010/main" val="4620783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endParaRPr lang="da-DK"/>
          </a:p>
        </p:txBody>
      </p:sp>
      <p:sp>
        <p:nvSpPr>
          <p:cNvPr id="8" name="Pladsholder til sidefod 7"/>
          <p:cNvSpPr>
            <a:spLocks noGrp="1"/>
          </p:cNvSpPr>
          <p:nvPr>
            <p:ph type="ftr" sz="quarter" idx="11"/>
          </p:nvPr>
        </p:nvSpPr>
        <p:spPr/>
        <p:txBody>
          <a:bodyPr/>
          <a:lstStyle/>
          <a:p>
            <a:pPr>
              <a:defRPr/>
            </a:pPr>
            <a:r>
              <a:rPr lang="en-GB" dirty="0" smtClean="0"/>
              <a:t>Kultur og dialog som redskab til konfliktnedtrapning</a:t>
            </a:r>
            <a:endParaRPr lang="en-GB" dirty="0"/>
          </a:p>
        </p:txBody>
      </p:sp>
      <p:sp>
        <p:nvSpPr>
          <p:cNvPr id="9" name="Pladsholder til diasnummer 8"/>
          <p:cNvSpPr>
            <a:spLocks noGrp="1"/>
          </p:cNvSpPr>
          <p:nvPr>
            <p:ph type="sldNum" sz="quarter" idx="12"/>
          </p:nvPr>
        </p:nvSpPr>
        <p:spPr/>
        <p:txBody>
          <a:bodyPr/>
          <a:lstStyle/>
          <a:p>
            <a:fld id="{2237DD9B-FC4E-4795-9680-30F6B96BD320}" type="slidenum">
              <a:rPr lang="da-DK" smtClean="0"/>
              <a:t>‹nr.›</a:t>
            </a:fld>
            <a:endParaRPr lang="da-DK"/>
          </a:p>
        </p:txBody>
      </p:sp>
    </p:spTree>
    <p:extLst>
      <p:ext uri="{BB962C8B-B14F-4D97-AF65-F5344CB8AC3E}">
        <p14:creationId xmlns:p14="http://schemas.microsoft.com/office/powerpoint/2010/main" val="38420318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pPr>
              <a:defRPr/>
            </a:pPr>
            <a:r>
              <a:rPr lang="en-GB" dirty="0" smtClean="0"/>
              <a:t>Kultur og dialog som redskab til konfliktnedtrapning</a:t>
            </a:r>
            <a:endParaRPr lang="en-GB" dirty="0"/>
          </a:p>
        </p:txBody>
      </p:sp>
      <p:sp>
        <p:nvSpPr>
          <p:cNvPr id="5" name="Pladsholder til diasnummer 4"/>
          <p:cNvSpPr>
            <a:spLocks noGrp="1"/>
          </p:cNvSpPr>
          <p:nvPr>
            <p:ph type="sldNum" sz="quarter" idx="12"/>
          </p:nvPr>
        </p:nvSpPr>
        <p:spPr/>
        <p:txBody>
          <a:bodyPr/>
          <a:lstStyle/>
          <a:p>
            <a:fld id="{2237DD9B-FC4E-4795-9680-30F6B96BD320}" type="slidenum">
              <a:rPr lang="da-DK" smtClean="0"/>
              <a:t>‹nr.›</a:t>
            </a:fld>
            <a:endParaRPr lang="da-DK"/>
          </a:p>
        </p:txBody>
      </p:sp>
    </p:spTree>
    <p:extLst>
      <p:ext uri="{BB962C8B-B14F-4D97-AF65-F5344CB8AC3E}">
        <p14:creationId xmlns:p14="http://schemas.microsoft.com/office/powerpoint/2010/main" val="16737203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da-DK"/>
          </a:p>
        </p:txBody>
      </p:sp>
      <p:sp>
        <p:nvSpPr>
          <p:cNvPr id="3" name="Pladsholder til sidefod 2"/>
          <p:cNvSpPr>
            <a:spLocks noGrp="1"/>
          </p:cNvSpPr>
          <p:nvPr>
            <p:ph type="ftr" sz="quarter" idx="11"/>
          </p:nvPr>
        </p:nvSpPr>
        <p:spPr/>
        <p:txBody>
          <a:bodyPr/>
          <a:lstStyle/>
          <a:p>
            <a:pPr>
              <a:defRPr/>
            </a:pPr>
            <a:r>
              <a:rPr lang="en-GB" dirty="0" smtClean="0"/>
              <a:t>Kultur og dialog som redskab til konfliktnedtrapning</a:t>
            </a:r>
            <a:endParaRPr lang="en-GB" dirty="0"/>
          </a:p>
        </p:txBody>
      </p:sp>
      <p:sp>
        <p:nvSpPr>
          <p:cNvPr id="4" name="Pladsholder til diasnummer 3"/>
          <p:cNvSpPr>
            <a:spLocks noGrp="1"/>
          </p:cNvSpPr>
          <p:nvPr>
            <p:ph type="sldNum" sz="quarter" idx="12"/>
          </p:nvPr>
        </p:nvSpPr>
        <p:spPr/>
        <p:txBody>
          <a:bodyPr/>
          <a:lstStyle/>
          <a:p>
            <a:fld id="{2237DD9B-FC4E-4795-9680-30F6B96BD320}" type="slidenum">
              <a:rPr lang="da-DK" smtClean="0"/>
              <a:t>‹nr.›</a:t>
            </a:fld>
            <a:endParaRPr lang="da-DK"/>
          </a:p>
        </p:txBody>
      </p:sp>
    </p:spTree>
    <p:extLst>
      <p:ext uri="{BB962C8B-B14F-4D97-AF65-F5344CB8AC3E}">
        <p14:creationId xmlns:p14="http://schemas.microsoft.com/office/powerpoint/2010/main" val="39693837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pPr>
              <a:defRPr/>
            </a:pPr>
            <a:r>
              <a:rPr lang="en-GB" dirty="0" smtClean="0"/>
              <a:t>Kultur og dialog som redskab til konfliktnedtrapning</a:t>
            </a:r>
            <a:endParaRPr lang="en-GB" dirty="0"/>
          </a:p>
        </p:txBody>
      </p:sp>
      <p:sp>
        <p:nvSpPr>
          <p:cNvPr id="7" name="Pladsholder til diasnummer 6"/>
          <p:cNvSpPr>
            <a:spLocks noGrp="1"/>
          </p:cNvSpPr>
          <p:nvPr>
            <p:ph type="sldNum" sz="quarter" idx="12"/>
          </p:nvPr>
        </p:nvSpPr>
        <p:spPr/>
        <p:txBody>
          <a:bodyPr/>
          <a:lstStyle/>
          <a:p>
            <a:fld id="{2237DD9B-FC4E-4795-9680-30F6B96BD320}" type="slidenum">
              <a:rPr lang="da-DK" smtClean="0"/>
              <a:t>‹nr.›</a:t>
            </a:fld>
            <a:endParaRPr lang="da-DK"/>
          </a:p>
        </p:txBody>
      </p:sp>
    </p:spTree>
    <p:extLst>
      <p:ext uri="{BB962C8B-B14F-4D97-AF65-F5344CB8AC3E}">
        <p14:creationId xmlns:p14="http://schemas.microsoft.com/office/powerpoint/2010/main" val="15021382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Kultur og dialog som redskab til konfliktnedtrapning</a:t>
            </a:r>
            <a:endParaRPr lang="da-DK"/>
          </a:p>
        </p:txBody>
      </p:sp>
      <p:sp>
        <p:nvSpPr>
          <p:cNvPr id="6" name="Pladsholder til diasnummer 5"/>
          <p:cNvSpPr>
            <a:spLocks noGrp="1"/>
          </p:cNvSpPr>
          <p:nvPr>
            <p:ph type="sldNum" sz="quarter" idx="12"/>
          </p:nvPr>
        </p:nvSpPr>
        <p:spPr/>
        <p:txBody>
          <a:bodyPr/>
          <a:lstStyle/>
          <a:p>
            <a:fld id="{E0C38AEA-F779-44CD-AE26-3D1BEB2E675B}" type="slidenum">
              <a:rPr lang="da-DK" smtClean="0"/>
              <a:t>‹nr.›</a:t>
            </a:fld>
            <a:endParaRPr lang="da-DK" dirty="0"/>
          </a:p>
        </p:txBody>
      </p:sp>
    </p:spTree>
    <p:extLst>
      <p:ext uri="{BB962C8B-B14F-4D97-AF65-F5344CB8AC3E}">
        <p14:creationId xmlns:p14="http://schemas.microsoft.com/office/powerpoint/2010/main" val="42377535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pPr>
              <a:defRPr/>
            </a:pPr>
            <a:r>
              <a:rPr lang="en-GB" dirty="0" smtClean="0"/>
              <a:t>Kultur og dialog som redskab til konfliktnedtrapning</a:t>
            </a:r>
            <a:endParaRPr lang="en-GB" dirty="0"/>
          </a:p>
        </p:txBody>
      </p:sp>
      <p:sp>
        <p:nvSpPr>
          <p:cNvPr id="7" name="Pladsholder til diasnummer 6"/>
          <p:cNvSpPr>
            <a:spLocks noGrp="1"/>
          </p:cNvSpPr>
          <p:nvPr>
            <p:ph type="sldNum" sz="quarter" idx="12"/>
          </p:nvPr>
        </p:nvSpPr>
        <p:spPr/>
        <p:txBody>
          <a:bodyPr/>
          <a:lstStyle/>
          <a:p>
            <a:fld id="{2237DD9B-FC4E-4795-9680-30F6B96BD320}" type="slidenum">
              <a:rPr lang="da-DK" smtClean="0"/>
              <a:t>‹nr.›</a:t>
            </a:fld>
            <a:endParaRPr lang="da-DK"/>
          </a:p>
        </p:txBody>
      </p:sp>
    </p:spTree>
    <p:extLst>
      <p:ext uri="{BB962C8B-B14F-4D97-AF65-F5344CB8AC3E}">
        <p14:creationId xmlns:p14="http://schemas.microsoft.com/office/powerpoint/2010/main" val="23825909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pPr>
              <a:defRPr/>
            </a:pPr>
            <a:r>
              <a:rPr lang="en-GB" dirty="0" smtClean="0"/>
              <a:t>Kultur og dialog som redskab til konfliktnedtrapning</a:t>
            </a:r>
            <a:endParaRPr lang="en-GB" dirty="0"/>
          </a:p>
        </p:txBody>
      </p:sp>
      <p:sp>
        <p:nvSpPr>
          <p:cNvPr id="6" name="Pladsholder til diasnummer 5"/>
          <p:cNvSpPr>
            <a:spLocks noGrp="1"/>
          </p:cNvSpPr>
          <p:nvPr>
            <p:ph type="sldNum" sz="quarter" idx="12"/>
          </p:nvPr>
        </p:nvSpPr>
        <p:spPr/>
        <p:txBody>
          <a:bodyPr/>
          <a:lstStyle/>
          <a:p>
            <a:fld id="{2237DD9B-FC4E-4795-9680-30F6B96BD320}" type="slidenum">
              <a:rPr lang="da-DK" smtClean="0"/>
              <a:t>‹nr.›</a:t>
            </a:fld>
            <a:endParaRPr lang="da-DK"/>
          </a:p>
        </p:txBody>
      </p:sp>
    </p:spTree>
    <p:extLst>
      <p:ext uri="{BB962C8B-B14F-4D97-AF65-F5344CB8AC3E}">
        <p14:creationId xmlns:p14="http://schemas.microsoft.com/office/powerpoint/2010/main" val="7512378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pPr>
              <a:defRPr/>
            </a:pPr>
            <a:r>
              <a:rPr lang="en-GB" dirty="0" smtClean="0"/>
              <a:t>Kultur og dialog som redskab til konfliktnedtrapning</a:t>
            </a:r>
            <a:endParaRPr lang="en-GB" dirty="0"/>
          </a:p>
        </p:txBody>
      </p:sp>
      <p:sp>
        <p:nvSpPr>
          <p:cNvPr id="6" name="Pladsholder til diasnummer 5"/>
          <p:cNvSpPr>
            <a:spLocks noGrp="1"/>
          </p:cNvSpPr>
          <p:nvPr>
            <p:ph type="sldNum" sz="quarter" idx="12"/>
          </p:nvPr>
        </p:nvSpPr>
        <p:spPr/>
        <p:txBody>
          <a:bodyPr/>
          <a:lstStyle/>
          <a:p>
            <a:fld id="{2237DD9B-FC4E-4795-9680-30F6B96BD320}" type="slidenum">
              <a:rPr lang="da-DK" smtClean="0"/>
              <a:t>‹nr.›</a:t>
            </a:fld>
            <a:endParaRPr lang="da-DK"/>
          </a:p>
        </p:txBody>
      </p:sp>
    </p:spTree>
    <p:extLst>
      <p:ext uri="{BB962C8B-B14F-4D97-AF65-F5344CB8AC3E}">
        <p14:creationId xmlns:p14="http://schemas.microsoft.com/office/powerpoint/2010/main" val="29690290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kstside: Hvi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Klik for at redigere i masteren</a:t>
            </a:r>
            <a:endParaRPr lang="da-DK"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sp>
        <p:nvSpPr>
          <p:cNvPr id="3" name="Pladsholder til indhold 2"/>
          <p:cNvSpPr>
            <a:spLocks noGrp="1"/>
          </p:cNvSpPr>
          <p:nvPr>
            <p:ph idx="1"/>
          </p:nvPr>
        </p:nvSpPr>
        <p:spPr>
          <a:xfrm>
            <a:off x="450850" y="1561077"/>
            <a:ext cx="8243888"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Pladsholder til indhold 10"/>
          <p:cNvSpPr>
            <a:spLocks noGrp="1"/>
          </p:cNvSpPr>
          <p:nvPr>
            <p:ph sz="quarter" idx="11"/>
          </p:nvPr>
        </p:nvSpPr>
        <p:spPr>
          <a:xfrm>
            <a:off x="155575" y="80963"/>
            <a:ext cx="4914900" cy="269875"/>
          </a:xfrm>
        </p:spPr>
        <p:txBody>
          <a:bodyPr/>
          <a:lstStyle>
            <a:lvl1pPr marL="0" marR="0" indent="0" algn="l" defTabSz="914400" rtl="0" eaLnBrk="0" fontAlgn="base" latinLnBrk="0" hangingPunct="0">
              <a:lnSpc>
                <a:spcPct val="100000"/>
              </a:lnSpc>
              <a:spcBef>
                <a:spcPct val="20000"/>
              </a:spcBef>
              <a:spcAft>
                <a:spcPct val="0"/>
              </a:spcAft>
              <a:buClrTx/>
              <a:buSzTx/>
              <a:buFontTx/>
              <a:buNone/>
              <a:tabLst/>
              <a:defRPr sz="1200"/>
            </a:lvl1pPr>
          </a:lstStyle>
          <a:p>
            <a:pPr marL="185738" marR="0" lvl="0" indent="-185738" algn="l" defTabSz="914400" rtl="0" eaLnBrk="0" fontAlgn="base" latinLnBrk="0" hangingPunct="0">
              <a:lnSpc>
                <a:spcPct val="100000"/>
              </a:lnSpc>
              <a:spcBef>
                <a:spcPct val="20000"/>
              </a:spcBef>
              <a:spcAft>
                <a:spcPct val="0"/>
              </a:spcAft>
              <a:buClrTx/>
              <a:buSzTx/>
              <a:buFontTx/>
              <a:buChar char="•"/>
              <a:tabLst/>
              <a:defRPr/>
            </a:pPr>
            <a:r>
              <a:rPr lang="da-DK" sz="1600" b="1" dirty="0" smtClean="0">
                <a:effectLst/>
                <a:latin typeface="Calibri"/>
                <a:ea typeface="Calibri"/>
                <a:cs typeface="Times New Roman"/>
              </a:rPr>
              <a:t>Kultur og dialog som redskab til konfliktnedtrapning</a:t>
            </a:r>
            <a:endParaRPr lang="da-DK" sz="1100" dirty="0" smtClean="0">
              <a:effectLst/>
              <a:latin typeface="Calibri"/>
              <a:ea typeface="Calibri"/>
              <a:cs typeface="Times New Roman"/>
            </a:endParaRPr>
          </a:p>
        </p:txBody>
      </p:sp>
    </p:spTree>
    <p:extLst>
      <p:ext uri="{BB962C8B-B14F-4D97-AF65-F5344CB8AC3E}">
        <p14:creationId xmlns:p14="http://schemas.microsoft.com/office/powerpoint/2010/main" val="16834121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side + 1 person m. taleboble">
    <p:spTree>
      <p:nvGrpSpPr>
        <p:cNvPr id="1" name=""/>
        <p:cNvGrpSpPr/>
        <p:nvPr/>
      </p:nvGrpSpPr>
      <p:grpSpPr>
        <a:xfrm>
          <a:off x="0" y="0"/>
          <a:ext cx="0" cy="0"/>
          <a:chOff x="0" y="0"/>
          <a:chExt cx="0" cy="0"/>
        </a:xfrm>
      </p:grpSpPr>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en-US" dirty="0"/>
          </a:p>
        </p:txBody>
      </p:sp>
    </p:spTree>
    <p:extLst>
      <p:ext uri="{BB962C8B-B14F-4D97-AF65-F5344CB8AC3E}">
        <p14:creationId xmlns:p14="http://schemas.microsoft.com/office/powerpoint/2010/main" val="20478999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lstStyle>
            <a:lvl1pPr>
              <a:defRPr sz="32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0" indent="0">
              <a:buFontTx/>
              <a:buNone/>
              <a:defRPr sz="2000"/>
            </a:lvl1pPr>
          </a:lstStyle>
          <a:p>
            <a:pPr lvl="0"/>
            <a:r>
              <a:rPr lang="en-GB" noProof="0" smtClean="0"/>
              <a:t>Click to edit Master subtitle style</a:t>
            </a:r>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Gu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i masteren</a:t>
            </a:r>
            <a:endParaRPr lang="da-DK" dirty="0"/>
          </a:p>
        </p:txBody>
      </p:sp>
      <p:sp>
        <p:nvSpPr>
          <p:cNvPr id="3" name="Pladsholder til indhold 2"/>
          <p:cNvSpPr>
            <a:spLocks noGrp="1"/>
          </p:cNvSpPr>
          <p:nvPr>
            <p:ph idx="1"/>
          </p:nvPr>
        </p:nvSpPr>
        <p:spPr>
          <a:xfrm>
            <a:off x="450850" y="1565593"/>
            <a:ext cx="8243888" cy="4598670"/>
          </a:xfrm>
        </p:spPr>
        <p:txBody>
          <a:bodyPr tIns="46800"/>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sp>
        <p:nvSpPr>
          <p:cNvPr id="6" name="Pladsholder til tekst 5"/>
          <p:cNvSpPr>
            <a:spLocks noGrp="1"/>
          </p:cNvSpPr>
          <p:nvPr>
            <p:ph type="body" sz="quarter" idx="11"/>
          </p:nvPr>
        </p:nvSpPr>
        <p:spPr>
          <a:xfrm>
            <a:off x="522288" y="187325"/>
            <a:ext cx="5551487" cy="19685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67238698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13" name="Picture Placeholder 7"/>
          <p:cNvSpPr>
            <a:spLocks noGrp="1"/>
          </p:cNvSpPr>
          <p:nvPr>
            <p:ph type="pic" sz="quarter" idx="11"/>
          </p:nvPr>
        </p:nvSpPr>
        <p:spPr>
          <a:xfrm>
            <a:off x="4581525" y="1411112"/>
            <a:ext cx="4562475" cy="4753152"/>
          </a:xfrm>
        </p:spPr>
        <p:txBody>
          <a:bodyPr/>
          <a:lstStyle/>
          <a:p>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13" name="Picture Placeholder 7"/>
          <p:cNvSpPr>
            <a:spLocks noGrp="1"/>
          </p:cNvSpPr>
          <p:nvPr>
            <p:ph type="pic" sz="quarter" idx="11"/>
          </p:nvPr>
        </p:nvSpPr>
        <p:spPr>
          <a:xfrm>
            <a:off x="1" y="1405505"/>
            <a:ext cx="9144000" cy="4758758"/>
          </a:xfrm>
        </p:spPr>
        <p:txBody>
          <a:bodyPr/>
          <a:lstStyle/>
          <a:p>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838506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7"/>
          <p:cNvSpPr>
            <a:spLocks noGrp="1"/>
          </p:cNvSpPr>
          <p:nvPr>
            <p:ph type="pic" sz="quarter" idx="11"/>
          </p:nvPr>
        </p:nvSpPr>
        <p:spPr>
          <a:xfrm>
            <a:off x="0" y="1400176"/>
            <a:ext cx="9144001" cy="4638018"/>
          </a:xfrm>
        </p:spPr>
        <p:txBody>
          <a:bodyPr/>
          <a:lstStyle/>
          <a:p>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102113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dirty="0" smtClean="0"/>
              <a:t>Klik for at redigere i master</a:t>
            </a:r>
            <a:endParaRPr lang="da-DK" dirty="0"/>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Kultur og dialog som redskab til konfliktnedtrapning</a:t>
            </a:r>
            <a:endParaRPr lang="da-DK"/>
          </a:p>
        </p:txBody>
      </p:sp>
      <p:sp>
        <p:nvSpPr>
          <p:cNvPr id="6" name="Pladsholder til diasnummer 5"/>
          <p:cNvSpPr>
            <a:spLocks noGrp="1"/>
          </p:cNvSpPr>
          <p:nvPr>
            <p:ph type="sldNum" sz="quarter" idx="12"/>
          </p:nvPr>
        </p:nvSpPr>
        <p:spPr/>
        <p:txBody>
          <a:bodyPr/>
          <a:lstStyle/>
          <a:p>
            <a:fld id="{E0C38AEA-F779-44CD-AE26-3D1BEB2E675B}" type="slidenum">
              <a:rPr lang="da-DK" smtClean="0"/>
              <a:t>‹nr.›</a:t>
            </a:fld>
            <a:endParaRPr lang="da-DK"/>
          </a:p>
        </p:txBody>
      </p:sp>
    </p:spTree>
    <p:extLst>
      <p:ext uri="{BB962C8B-B14F-4D97-AF65-F5344CB8AC3E}">
        <p14:creationId xmlns:p14="http://schemas.microsoft.com/office/powerpoint/2010/main" val="14334718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r>
              <a:rPr lang="da-DK" smtClean="0"/>
              <a:t>Kultur og dialog som redskab til konfliktnedtrapning</a:t>
            </a:r>
            <a:endParaRPr lang="da-DK"/>
          </a:p>
        </p:txBody>
      </p:sp>
      <p:sp>
        <p:nvSpPr>
          <p:cNvPr id="7" name="Pladsholder til diasnummer 6"/>
          <p:cNvSpPr>
            <a:spLocks noGrp="1"/>
          </p:cNvSpPr>
          <p:nvPr>
            <p:ph type="sldNum" sz="quarter" idx="12"/>
          </p:nvPr>
        </p:nvSpPr>
        <p:spPr/>
        <p:txBody>
          <a:bodyPr/>
          <a:lstStyle/>
          <a:p>
            <a:fld id="{E0C38AEA-F779-44CD-AE26-3D1BEB2E675B}" type="slidenum">
              <a:rPr lang="da-DK" smtClean="0"/>
              <a:t>‹nr.›</a:t>
            </a:fld>
            <a:endParaRPr lang="da-DK"/>
          </a:p>
        </p:txBody>
      </p:sp>
    </p:spTree>
    <p:extLst>
      <p:ext uri="{BB962C8B-B14F-4D97-AF65-F5344CB8AC3E}">
        <p14:creationId xmlns:p14="http://schemas.microsoft.com/office/powerpoint/2010/main" val="363366689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Kultur og dialog som redskab til konfliktnedtrapning</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endParaRPr lang="da-DK"/>
          </a:p>
        </p:txBody>
      </p:sp>
      <p:sp>
        <p:nvSpPr>
          <p:cNvPr id="8" name="Pladsholder til sidefod 7"/>
          <p:cNvSpPr>
            <a:spLocks noGrp="1"/>
          </p:cNvSpPr>
          <p:nvPr>
            <p:ph type="ftr" sz="quarter" idx="11"/>
          </p:nvPr>
        </p:nvSpPr>
        <p:spPr/>
        <p:txBody>
          <a:bodyPr/>
          <a:lstStyle/>
          <a:p>
            <a:r>
              <a:rPr lang="da-DK" smtClean="0"/>
              <a:t>Kultur og dialog som redskab til konfliktnedtrapning</a:t>
            </a:r>
            <a:endParaRPr lang="da-DK"/>
          </a:p>
        </p:txBody>
      </p:sp>
      <p:sp>
        <p:nvSpPr>
          <p:cNvPr id="9" name="Pladsholder til diasnummer 8"/>
          <p:cNvSpPr>
            <a:spLocks noGrp="1"/>
          </p:cNvSpPr>
          <p:nvPr>
            <p:ph type="sldNum" sz="quarter" idx="12"/>
          </p:nvPr>
        </p:nvSpPr>
        <p:spPr/>
        <p:txBody>
          <a:bodyPr/>
          <a:lstStyle/>
          <a:p>
            <a:fld id="{E0C38AEA-F779-44CD-AE26-3D1BEB2E675B}" type="slidenum">
              <a:rPr lang="da-DK" smtClean="0"/>
              <a:t>‹nr.›</a:t>
            </a:fld>
            <a:endParaRPr lang="da-DK"/>
          </a:p>
        </p:txBody>
      </p:sp>
    </p:spTree>
    <p:extLst>
      <p:ext uri="{BB962C8B-B14F-4D97-AF65-F5344CB8AC3E}">
        <p14:creationId xmlns:p14="http://schemas.microsoft.com/office/powerpoint/2010/main" val="22109264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r>
              <a:rPr lang="da-DK" smtClean="0"/>
              <a:t>Kultur og dialog som redskab til konfliktnedtrapning</a:t>
            </a:r>
            <a:endParaRPr lang="da-DK"/>
          </a:p>
        </p:txBody>
      </p:sp>
      <p:sp>
        <p:nvSpPr>
          <p:cNvPr id="5" name="Pladsholder til diasnummer 4"/>
          <p:cNvSpPr>
            <a:spLocks noGrp="1"/>
          </p:cNvSpPr>
          <p:nvPr>
            <p:ph type="sldNum" sz="quarter" idx="12"/>
          </p:nvPr>
        </p:nvSpPr>
        <p:spPr/>
        <p:txBody>
          <a:bodyPr/>
          <a:lstStyle/>
          <a:p>
            <a:fld id="{E0C38AEA-F779-44CD-AE26-3D1BEB2E675B}" type="slidenum">
              <a:rPr lang="da-DK" smtClean="0"/>
              <a:t>‹nr.›</a:t>
            </a:fld>
            <a:endParaRPr lang="da-DK"/>
          </a:p>
        </p:txBody>
      </p:sp>
    </p:spTree>
    <p:extLst>
      <p:ext uri="{BB962C8B-B14F-4D97-AF65-F5344CB8AC3E}">
        <p14:creationId xmlns:p14="http://schemas.microsoft.com/office/powerpoint/2010/main" val="41712373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da-DK"/>
          </a:p>
        </p:txBody>
      </p:sp>
      <p:sp>
        <p:nvSpPr>
          <p:cNvPr id="3" name="Pladsholder til sidefod 2"/>
          <p:cNvSpPr>
            <a:spLocks noGrp="1"/>
          </p:cNvSpPr>
          <p:nvPr>
            <p:ph type="ftr" sz="quarter" idx="11"/>
          </p:nvPr>
        </p:nvSpPr>
        <p:spPr/>
        <p:txBody>
          <a:bodyPr/>
          <a:lstStyle/>
          <a:p>
            <a:r>
              <a:rPr lang="da-DK" smtClean="0"/>
              <a:t>Kultur og dialog som redskab til konfliktnedtrapning</a:t>
            </a:r>
            <a:endParaRPr lang="da-DK"/>
          </a:p>
        </p:txBody>
      </p:sp>
      <p:sp>
        <p:nvSpPr>
          <p:cNvPr id="4" name="Pladsholder til diasnummer 3"/>
          <p:cNvSpPr>
            <a:spLocks noGrp="1"/>
          </p:cNvSpPr>
          <p:nvPr>
            <p:ph type="sldNum" sz="quarter" idx="12"/>
          </p:nvPr>
        </p:nvSpPr>
        <p:spPr/>
        <p:txBody>
          <a:bodyPr/>
          <a:lstStyle/>
          <a:p>
            <a:fld id="{E0C38AEA-F779-44CD-AE26-3D1BEB2E675B}" type="slidenum">
              <a:rPr lang="da-DK" smtClean="0"/>
              <a:t>‹nr.›</a:t>
            </a:fld>
            <a:endParaRPr lang="da-DK"/>
          </a:p>
        </p:txBody>
      </p:sp>
    </p:spTree>
    <p:extLst>
      <p:ext uri="{BB962C8B-B14F-4D97-AF65-F5344CB8AC3E}">
        <p14:creationId xmlns:p14="http://schemas.microsoft.com/office/powerpoint/2010/main" val="2708035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r>
              <a:rPr lang="da-DK" smtClean="0"/>
              <a:t>Kultur og dialog som redskab til konfliktnedtrapning</a:t>
            </a:r>
            <a:endParaRPr lang="da-DK"/>
          </a:p>
        </p:txBody>
      </p:sp>
      <p:sp>
        <p:nvSpPr>
          <p:cNvPr id="7" name="Pladsholder til diasnummer 6"/>
          <p:cNvSpPr>
            <a:spLocks noGrp="1"/>
          </p:cNvSpPr>
          <p:nvPr>
            <p:ph type="sldNum" sz="quarter" idx="12"/>
          </p:nvPr>
        </p:nvSpPr>
        <p:spPr/>
        <p:txBody>
          <a:bodyPr/>
          <a:lstStyle/>
          <a:p>
            <a:fld id="{E0C38AEA-F779-44CD-AE26-3D1BEB2E675B}" type="slidenum">
              <a:rPr lang="da-DK" smtClean="0"/>
              <a:t>‹nr.›</a:t>
            </a:fld>
            <a:endParaRPr lang="da-DK"/>
          </a:p>
        </p:txBody>
      </p:sp>
    </p:spTree>
    <p:extLst>
      <p:ext uri="{BB962C8B-B14F-4D97-AF65-F5344CB8AC3E}">
        <p14:creationId xmlns:p14="http://schemas.microsoft.com/office/powerpoint/2010/main" val="13246318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r>
              <a:rPr lang="da-DK" smtClean="0"/>
              <a:t>Kultur og dialog som redskab til konfliktnedtrapning</a:t>
            </a:r>
            <a:endParaRPr lang="da-DK"/>
          </a:p>
        </p:txBody>
      </p:sp>
      <p:sp>
        <p:nvSpPr>
          <p:cNvPr id="7" name="Pladsholder til diasnummer 6"/>
          <p:cNvSpPr>
            <a:spLocks noGrp="1"/>
          </p:cNvSpPr>
          <p:nvPr>
            <p:ph type="sldNum" sz="quarter" idx="12"/>
          </p:nvPr>
        </p:nvSpPr>
        <p:spPr/>
        <p:txBody>
          <a:bodyPr/>
          <a:lstStyle/>
          <a:p>
            <a:fld id="{E0C38AEA-F779-44CD-AE26-3D1BEB2E675B}" type="slidenum">
              <a:rPr lang="da-DK" smtClean="0"/>
              <a:t>‹nr.›</a:t>
            </a:fld>
            <a:endParaRPr lang="da-DK"/>
          </a:p>
        </p:txBody>
      </p:sp>
    </p:spTree>
    <p:extLst>
      <p:ext uri="{BB962C8B-B14F-4D97-AF65-F5344CB8AC3E}">
        <p14:creationId xmlns:p14="http://schemas.microsoft.com/office/powerpoint/2010/main" val="6846738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smtClean="0"/>
              <a:t>Kultur og dialog som redskab til konfliktnedtrapning</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38AEA-F779-44CD-AE26-3D1BEB2E675B}" type="slidenum">
              <a:rPr lang="da-DK" smtClean="0"/>
              <a:t>‹nr.›</a:t>
            </a:fld>
            <a:endParaRPr lang="da-DK"/>
          </a:p>
        </p:txBody>
      </p:sp>
    </p:spTree>
    <p:extLst>
      <p:ext uri="{BB962C8B-B14F-4D97-AF65-F5344CB8AC3E}">
        <p14:creationId xmlns:p14="http://schemas.microsoft.com/office/powerpoint/2010/main" val="272057621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iming>
    <p:tnLst>
      <p:par>
        <p:cTn id="1" dur="indefinite" restart="never" nodeType="tmRoot"/>
      </p:par>
    </p:tnLst>
  </p:timing>
  <p:hf hd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dirty="0" smtClean="0"/>
              <a:t>Kultur og dialog som redskab til konfliktnedtrapning</a:t>
            </a:r>
            <a:endParaRPr lang="en-GB"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7DD9B-FC4E-4795-9680-30F6B96BD320}" type="slidenum">
              <a:rPr lang="da-DK" smtClean="0"/>
              <a:t>‹nr.›</a:t>
            </a:fld>
            <a:endParaRPr lang="da-DK"/>
          </a:p>
        </p:txBody>
      </p:sp>
    </p:spTree>
    <p:extLst>
      <p:ext uri="{BB962C8B-B14F-4D97-AF65-F5344CB8AC3E}">
        <p14:creationId xmlns:p14="http://schemas.microsoft.com/office/powerpoint/2010/main" val="254695728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721" r:id="rId15"/>
    <p:sldLayoutId id="2147483750" r:id="rId16"/>
    <p:sldLayoutId id="2147483752" r:id="rId17"/>
    <p:sldLayoutId id="2147483749" r:id="rId18"/>
    <p:sldLayoutId id="2147483753" r:id="rId19"/>
    <p:sldLayoutId id="2147483767" r:id="rId20"/>
    <p:sldLayoutId id="2147483770" r:id="rId21"/>
    <p:sldLayoutId id="2147483769" r:id="rId22"/>
    <p:sldLayoutId id="2147483768"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Lst>
  <p:timing>
    <p:tnLst>
      <p:par>
        <p:cTn id="1" dur="indefinite" restart="never" nodeType="tmRoot"/>
      </p:par>
    </p:tnLst>
  </p:timing>
  <p:hf hd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s://socialstyrelsen.dk/tvaergaende-omrader/magtanvendelse-born-og-unge-1/dilemmafilm-og-cases/en-presset-kollega/enpressetkollega"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14350" y="1249910"/>
            <a:ext cx="7772400" cy="4315318"/>
          </a:xfrm>
        </p:spPr>
        <p:txBody>
          <a:bodyPr/>
          <a:lstStyle/>
          <a:p>
            <a:pPr eaLnBrk="1" hangingPunct="1">
              <a:defRPr/>
            </a:pPr>
            <a:r>
              <a:rPr lang="da-DK" sz="2000" b="0" dirty="0"/>
              <a:t>Voksenansvar for anbragte børn og </a:t>
            </a:r>
            <a:r>
              <a:rPr lang="da-DK" sz="2000" b="0" dirty="0" smtClean="0"/>
              <a:t>unge</a:t>
            </a:r>
            <a:r>
              <a:rPr lang="da-DK" sz="2800" dirty="0" smtClean="0"/>
              <a:t/>
            </a:r>
            <a:br>
              <a:rPr lang="da-DK" sz="2800" dirty="0" smtClean="0"/>
            </a:br>
            <a:r>
              <a:rPr lang="da-DK" sz="2800" dirty="0"/>
              <a:t/>
            </a:r>
            <a:br>
              <a:rPr lang="da-DK" sz="2800" dirty="0"/>
            </a:br>
            <a:r>
              <a:rPr lang="da-DK" sz="2800" dirty="0" smtClean="0"/>
              <a:t>Kultur og dialog som redskab til konfliktnedtrapning</a:t>
            </a:r>
            <a:endParaRPr lang="da-DK" dirty="0" smtClean="0">
              <a:latin typeface="+mn-lt"/>
              <a:cs typeface="+mj-cs"/>
            </a:endParaRPr>
          </a:p>
        </p:txBody>
      </p:sp>
      <p:sp>
        <p:nvSpPr>
          <p:cNvPr id="2051" name="Rectangle 3"/>
          <p:cNvSpPr>
            <a:spLocks noGrp="1" noChangeArrowheads="1"/>
          </p:cNvSpPr>
          <p:nvPr>
            <p:ph type="subTitle" idx="1"/>
          </p:nvPr>
        </p:nvSpPr>
        <p:spPr>
          <a:xfrm>
            <a:off x="482819" y="4495044"/>
            <a:ext cx="7772400" cy="1752600"/>
          </a:xfrm>
        </p:spPr>
        <p:txBody>
          <a:bodyPr/>
          <a:lstStyle/>
          <a:p>
            <a:pPr marL="342900" indent="-342900" algn="l">
              <a:buFont typeface="Arial" panose="020B0604020202020204" pitchFamily="34" charset="0"/>
              <a:buChar char="•"/>
            </a:pPr>
            <a:r>
              <a:rPr lang="da-DK" dirty="0" smtClean="0">
                <a:solidFill>
                  <a:schemeClr val="tx1"/>
                </a:solidFill>
              </a:rPr>
              <a:t>Alle plejefamilier</a:t>
            </a:r>
            <a:endParaRPr lang="da-DK" dirty="0">
              <a:solidFill>
                <a:schemeClr val="tx1"/>
              </a:solidFill>
            </a:endParaRPr>
          </a:p>
          <a:p>
            <a:pPr eaLnBrk="1" hangingPunct="1">
              <a:defRPr/>
            </a:pPr>
            <a:endParaRPr lang="da-DK" dirty="0">
              <a:solidFill>
                <a:schemeClr val="tx1"/>
              </a:solidFill>
            </a:endParaRPr>
          </a:p>
        </p:txBody>
      </p:sp>
    </p:spTree>
    <p:extLst>
      <p:ext uri="{BB962C8B-B14F-4D97-AF65-F5344CB8AC3E}">
        <p14:creationId xmlns:p14="http://schemas.microsoft.com/office/powerpoint/2010/main" val="4161043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 Fysisk </a:t>
            </a:r>
            <a:r>
              <a:rPr lang="da-DK" dirty="0"/>
              <a:t>guidning</a:t>
            </a:r>
            <a:endParaRPr lang="da-DK" dirty="0">
              <a:latin typeface="+mn-lt"/>
            </a:endParaRPr>
          </a:p>
        </p:txBody>
      </p:sp>
      <p:sp>
        <p:nvSpPr>
          <p:cNvPr id="9" name="Pladsholder til indhold 8"/>
          <p:cNvSpPr>
            <a:spLocks noGrp="1"/>
          </p:cNvSpPr>
          <p:nvPr>
            <p:ph idx="1"/>
          </p:nvPr>
        </p:nvSpPr>
        <p:spPr/>
        <p:txBody>
          <a:bodyPr/>
          <a:lstStyle/>
          <a:p>
            <a:pPr marL="0" indent="0">
              <a:buNone/>
            </a:pPr>
            <a:endParaRPr lang="da-DK" dirty="0">
              <a:solidFill>
                <a:schemeClr val="bg2"/>
              </a:solidFill>
            </a:endParaRPr>
          </a:p>
          <a:p>
            <a:pPr marL="0" indent="0">
              <a:buNone/>
            </a:pPr>
            <a:endParaRPr lang="da-DK" dirty="0" smtClean="0"/>
          </a:p>
          <a:p>
            <a:pPr marL="0" indent="0">
              <a:buNone/>
            </a:pPr>
            <a:endParaRPr lang="da-DK" dirty="0" smtClean="0"/>
          </a:p>
          <a:p>
            <a:endParaRPr lang="da-DK" dirty="0"/>
          </a:p>
          <a:p>
            <a:pPr marL="0" indent="0">
              <a:buNone/>
            </a:pPr>
            <a:endParaRPr lang="da-DK" dirty="0"/>
          </a:p>
        </p:txBody>
      </p:sp>
      <p:sp>
        <p:nvSpPr>
          <p:cNvPr id="3" name="Pladsholder til tekst 2"/>
          <p:cNvSpPr>
            <a:spLocks noGrp="1"/>
          </p:cNvSpPr>
          <p:nvPr>
            <p:ph type="body" sz="quarter" idx="11"/>
          </p:nvPr>
        </p:nvSpPr>
        <p:spPr/>
        <p:txBody>
          <a:bodyPr>
            <a:normAutofit/>
          </a:bodyPr>
          <a:lstStyle/>
          <a:p>
            <a:endParaRPr lang="da-DK" dirty="0" smtClean="0"/>
          </a:p>
          <a:p>
            <a:r>
              <a:rPr lang="da-DK" dirty="0" smtClean="0"/>
              <a:t>Hvor går grænsen i </a:t>
            </a:r>
            <a:r>
              <a:rPr lang="da-DK" dirty="0"/>
              <a:t>fysisk </a:t>
            </a:r>
            <a:r>
              <a:rPr lang="da-DK" dirty="0" smtClean="0"/>
              <a:t>guidning?</a:t>
            </a:r>
            <a:endParaRPr lang="da-DK" dirty="0"/>
          </a:p>
          <a:p>
            <a:r>
              <a:rPr lang="da-DK" dirty="0" smtClean="0"/>
              <a:t> </a:t>
            </a:r>
            <a:endParaRPr lang="da-DK" dirty="0"/>
          </a:p>
        </p:txBody>
      </p:sp>
      <p:sp>
        <p:nvSpPr>
          <p:cNvPr id="6"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7"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10</a:t>
            </a:r>
            <a:endParaRPr lang="en-GB" dirty="0"/>
          </a:p>
        </p:txBody>
      </p:sp>
    </p:spTree>
    <p:extLst>
      <p:ext uri="{BB962C8B-B14F-4D97-AF65-F5344CB8AC3E}">
        <p14:creationId xmlns:p14="http://schemas.microsoft.com/office/powerpoint/2010/main" val="2350799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a-DK" dirty="0" smtClean="0"/>
              <a:t>Omsorg og magt</a:t>
            </a:r>
            <a:endParaRPr lang="da-DK" dirty="0"/>
          </a:p>
        </p:txBody>
      </p:sp>
      <p:sp>
        <p:nvSpPr>
          <p:cNvPr id="5" name="Pladsholder til indhold 4"/>
          <p:cNvSpPr>
            <a:spLocks noGrp="1"/>
          </p:cNvSpPr>
          <p:nvPr>
            <p:ph idx="1"/>
          </p:nvPr>
        </p:nvSpPr>
        <p:spPr/>
        <p:txBody>
          <a:bodyPr>
            <a:normAutofit/>
          </a:bodyPr>
          <a:lstStyle/>
          <a:p>
            <a:r>
              <a:rPr lang="da-DK" dirty="0" smtClean="0"/>
              <a:t>Grænsen mellem  magt og omsorg kan være flydende</a:t>
            </a:r>
            <a:br>
              <a:rPr lang="da-DK" dirty="0" smtClean="0"/>
            </a:br>
            <a:endParaRPr lang="da-DK" dirty="0" smtClean="0"/>
          </a:p>
          <a:p>
            <a:r>
              <a:rPr lang="da-DK" dirty="0" smtClean="0"/>
              <a:t>Omsorgspligten må ikke føre til omsorgstvang</a:t>
            </a:r>
            <a:br>
              <a:rPr lang="da-DK" dirty="0" smtClean="0"/>
            </a:br>
            <a:endParaRPr lang="da-DK" dirty="0" smtClean="0"/>
          </a:p>
          <a:p>
            <a:r>
              <a:rPr lang="da-DK" dirty="0" smtClean="0"/>
              <a:t>Omsorgspligten skal efterleves med respekt for barnet eller den unge og må ikke betyde, at barnet eller den unge tvinges til mere, end det har behov for eller </a:t>
            </a:r>
            <a:r>
              <a:rPr lang="da-DK" dirty="0" smtClean="0">
                <a:solidFill>
                  <a:schemeClr val="tx1"/>
                </a:solidFill>
              </a:rPr>
              <a:t>ønsker</a:t>
            </a:r>
            <a:r>
              <a:rPr lang="da-DK" dirty="0" smtClean="0">
                <a:solidFill>
                  <a:srgbClr val="490000"/>
                </a:solidFill>
              </a:rPr>
              <a:t/>
            </a:r>
            <a:br>
              <a:rPr lang="da-DK" dirty="0" smtClean="0">
                <a:solidFill>
                  <a:srgbClr val="490000"/>
                </a:solidFill>
              </a:rPr>
            </a:br>
            <a:endParaRPr lang="da-DK" dirty="0" smtClean="0">
              <a:solidFill>
                <a:srgbClr val="490000"/>
              </a:solidFill>
            </a:endParaRPr>
          </a:p>
          <a:p>
            <a:r>
              <a:rPr lang="da-DK" dirty="0" smtClean="0">
                <a:solidFill>
                  <a:srgbClr val="490000"/>
                </a:solidFill>
              </a:rPr>
              <a:t>Voksenansvarslovens § 3 giver ikke adgang til at anvende fysisk magt</a:t>
            </a:r>
            <a:endParaRPr lang="da-DK" dirty="0">
              <a:solidFill>
                <a:srgbClr val="490000"/>
              </a:solidFill>
            </a:endParaRPr>
          </a:p>
          <a:p>
            <a:endParaRPr lang="da-DK" dirty="0" smtClean="0">
              <a:solidFill>
                <a:srgbClr val="490000"/>
              </a:solidFill>
            </a:endParaRPr>
          </a:p>
          <a:p>
            <a:r>
              <a:rPr lang="da-DK" dirty="0" smtClean="0"/>
              <a:t>En </a:t>
            </a:r>
            <a:r>
              <a:rPr lang="da-DK" dirty="0"/>
              <a:t>beslutning om </a:t>
            </a:r>
            <a:r>
              <a:rPr lang="da-DK" dirty="0" smtClean="0"/>
              <a:t>indgreb i barnets selvbestemmelsesret </a:t>
            </a:r>
            <a:r>
              <a:rPr lang="da-DK" dirty="0"/>
              <a:t>skal altid bero på en faglig vurdering af barnets behov og </a:t>
            </a:r>
            <a:r>
              <a:rPr lang="da-DK" dirty="0" smtClean="0"/>
              <a:t>proportionalitetsprincippet</a:t>
            </a:r>
          </a:p>
          <a:p>
            <a:pPr marL="0" indent="0">
              <a:buNone/>
            </a:pPr>
            <a:r>
              <a:rPr lang="da-DK" dirty="0" smtClean="0"/>
              <a:t> </a:t>
            </a:r>
          </a:p>
          <a:p>
            <a:pPr lvl="0"/>
            <a:r>
              <a:rPr lang="da-DK" dirty="0">
                <a:solidFill>
                  <a:schemeClr val="tx1"/>
                </a:solidFill>
                <a:ea typeface="Calibri" pitchFamily="34" charset="0"/>
                <a:cs typeface="Times New Roman" pitchFamily="18" charset="0"/>
              </a:rPr>
              <a:t>Magt er aldrig en tilgang, der kan bruges som et pædagogisk redskab</a:t>
            </a:r>
          </a:p>
          <a:p>
            <a:endParaRPr lang="da-DK" dirty="0"/>
          </a:p>
          <a:p>
            <a:pPr marL="0" indent="0">
              <a:buNone/>
            </a:pPr>
            <a:endParaRPr lang="da-DK" dirty="0" smtClean="0">
              <a:solidFill>
                <a:schemeClr val="tx1"/>
              </a:solidFill>
            </a:endParaRPr>
          </a:p>
        </p:txBody>
      </p:sp>
      <p:sp>
        <p:nvSpPr>
          <p:cNvPr id="6"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7"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11</a:t>
            </a:r>
            <a:endParaRPr lang="en-GB" dirty="0"/>
          </a:p>
        </p:txBody>
      </p:sp>
    </p:spTree>
    <p:extLst>
      <p:ext uri="{BB962C8B-B14F-4D97-AF65-F5344CB8AC3E}">
        <p14:creationId xmlns:p14="http://schemas.microsoft.com/office/powerpoint/2010/main" val="1186902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866" y="2896839"/>
            <a:ext cx="2715690" cy="2715690"/>
          </a:xfrm>
          <a:prstGeom prst="rect">
            <a:avLst/>
          </a:prstGeom>
          <a:gradFill>
            <a:gsLst>
              <a:gs pos="0">
                <a:schemeClr val="accent1">
                  <a:tint val="66000"/>
                  <a:satMod val="160000"/>
                </a:schemeClr>
              </a:gs>
              <a:gs pos="93054">
                <a:srgbClr val="FFE9D0"/>
              </a:gs>
              <a:gs pos="77000">
                <a:schemeClr val="accent1">
                  <a:tint val="44500"/>
                  <a:satMod val="160000"/>
                </a:schemeClr>
              </a:gs>
              <a:gs pos="100000">
                <a:schemeClr val="accent1">
                  <a:tint val="23500"/>
                  <a:satMod val="160000"/>
                </a:schemeClr>
              </a:gs>
            </a:gsLst>
            <a:lin ang="5400000" scaled="0"/>
          </a:gradFill>
        </p:spPr>
      </p:pic>
      <p:sp>
        <p:nvSpPr>
          <p:cNvPr id="2" name="Titel 1"/>
          <p:cNvSpPr>
            <a:spLocks noGrp="1"/>
          </p:cNvSpPr>
          <p:nvPr>
            <p:ph type="title"/>
          </p:nvPr>
        </p:nvSpPr>
        <p:spPr>
          <a:xfrm>
            <a:off x="475342" y="550269"/>
            <a:ext cx="5868670" cy="796162"/>
          </a:xfrm>
        </p:spPr>
        <p:txBody>
          <a:bodyPr>
            <a:normAutofit fontScale="90000"/>
          </a:bodyPr>
          <a:lstStyle/>
          <a:p>
            <a:r>
              <a:rPr lang="da-DK" dirty="0" smtClean="0"/>
              <a:t/>
            </a:r>
            <a:br>
              <a:rPr lang="da-DK" dirty="0" smtClean="0"/>
            </a:br>
            <a:r>
              <a:rPr lang="da-DK" dirty="0" smtClean="0"/>
              <a:t>Konkret </a:t>
            </a:r>
            <a:r>
              <a:rPr lang="da-DK" dirty="0"/>
              <a:t>afvejning ved varetagelse af hensyn</a:t>
            </a:r>
            <a:br>
              <a:rPr lang="da-DK" dirty="0"/>
            </a:br>
            <a:endParaRPr lang="da-DK" dirty="0"/>
          </a:p>
        </p:txBody>
      </p:sp>
      <p:sp>
        <p:nvSpPr>
          <p:cNvPr id="3" name="Pladsholder til indhold 2"/>
          <p:cNvSpPr>
            <a:spLocks noGrp="1"/>
          </p:cNvSpPr>
          <p:nvPr>
            <p:ph idx="1"/>
          </p:nvPr>
        </p:nvSpPr>
        <p:spPr>
          <a:noFill/>
          <a:ln>
            <a:noFill/>
          </a:ln>
        </p:spPr>
        <p:txBody>
          <a:bodyPr/>
          <a:lstStyle/>
          <a:p>
            <a:pPr marL="0" indent="0">
              <a:buNone/>
            </a:pPr>
            <a:endParaRPr lang="da-DK" dirty="0" smtClean="0"/>
          </a:p>
        </p:txBody>
      </p:sp>
      <p:sp>
        <p:nvSpPr>
          <p:cNvPr id="9" name="Pladsholder til indhold 8"/>
          <p:cNvSpPr>
            <a:spLocks noGrp="1"/>
          </p:cNvSpPr>
          <p:nvPr>
            <p:ph sz="quarter" idx="11"/>
          </p:nvPr>
        </p:nvSpPr>
        <p:spPr/>
        <p:txBody>
          <a:bodyPr>
            <a:normAutofit lnSpcReduction="10000"/>
          </a:bodyPr>
          <a:lstStyle/>
          <a:p>
            <a:endParaRPr lang="da-DK"/>
          </a:p>
        </p:txBody>
      </p:sp>
      <p:sp>
        <p:nvSpPr>
          <p:cNvPr id="10" name="Afrundet rektangel 9"/>
          <p:cNvSpPr/>
          <p:nvPr/>
        </p:nvSpPr>
        <p:spPr>
          <a:xfrm>
            <a:off x="5472980" y="4784650"/>
            <a:ext cx="3273880" cy="98628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indent="0">
              <a:buNone/>
            </a:pPr>
            <a:endParaRPr lang="da-DK" sz="1400" dirty="0" smtClean="0"/>
          </a:p>
          <a:p>
            <a:pPr marL="0" indent="0">
              <a:buNone/>
            </a:pPr>
            <a:r>
              <a:rPr lang="da-DK" sz="1400" dirty="0" smtClean="0"/>
              <a:t>Omsorgen </a:t>
            </a:r>
            <a:r>
              <a:rPr lang="da-DK" sz="1400" dirty="0"/>
              <a:t>for barnet eller den </a:t>
            </a:r>
            <a:r>
              <a:rPr lang="da-DK" sz="1400" dirty="0" smtClean="0"/>
              <a:t>unge</a:t>
            </a:r>
            <a:endParaRPr lang="da-DK" sz="1400" dirty="0"/>
          </a:p>
          <a:p>
            <a:pPr marL="285750" indent="-285750">
              <a:buFont typeface="Arial" panose="020B0604020202020204" pitchFamily="34" charset="0"/>
              <a:buChar char="•"/>
            </a:pPr>
            <a:r>
              <a:rPr lang="da-DK" sz="1400" dirty="0" smtClean="0"/>
              <a:t>Beskyttelse</a:t>
            </a:r>
          </a:p>
          <a:p>
            <a:pPr marL="285750" indent="-285750">
              <a:buFont typeface="Arial" panose="020B0604020202020204" pitchFamily="34" charset="0"/>
              <a:buChar char="•"/>
            </a:pPr>
            <a:r>
              <a:rPr lang="da-DK" sz="1400" dirty="0" smtClean="0"/>
              <a:t>Opdragelse</a:t>
            </a:r>
          </a:p>
          <a:p>
            <a:pPr marL="285750" indent="-285750">
              <a:buFont typeface="Arial" panose="020B0604020202020204" pitchFamily="34" charset="0"/>
              <a:buChar char="•"/>
            </a:pPr>
            <a:r>
              <a:rPr lang="da-DK" sz="1400" dirty="0" smtClean="0"/>
              <a:t>Opfyldelse </a:t>
            </a:r>
            <a:r>
              <a:rPr lang="da-DK" sz="1400" dirty="0"/>
              <a:t>af basale behov</a:t>
            </a:r>
          </a:p>
          <a:p>
            <a:pPr algn="ctr"/>
            <a:endParaRPr lang="da-DK" sz="1400" dirty="0"/>
          </a:p>
        </p:txBody>
      </p:sp>
      <p:sp>
        <p:nvSpPr>
          <p:cNvPr id="11" name="Afrundet rektangel 10"/>
          <p:cNvSpPr/>
          <p:nvPr/>
        </p:nvSpPr>
        <p:spPr>
          <a:xfrm>
            <a:off x="5559882" y="2506998"/>
            <a:ext cx="3273880" cy="98628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indent="0">
              <a:buNone/>
            </a:pPr>
            <a:endParaRPr lang="da-DK" sz="1400" dirty="0" smtClean="0"/>
          </a:p>
          <a:p>
            <a:pPr marL="0" indent="0" algn="ctr">
              <a:buNone/>
            </a:pPr>
            <a:r>
              <a:rPr lang="da-DK" sz="1400" dirty="0" smtClean="0">
                <a:solidFill>
                  <a:schemeClr val="bg1"/>
                </a:solidFill>
              </a:rPr>
              <a:t>Barnets alder og modenhedsniveau </a:t>
            </a:r>
            <a:endParaRPr lang="da-DK" sz="1400" dirty="0">
              <a:solidFill>
                <a:schemeClr val="bg1"/>
              </a:solidFill>
            </a:endParaRPr>
          </a:p>
          <a:p>
            <a:pPr algn="ctr"/>
            <a:endParaRPr lang="da-DK" sz="1400" dirty="0"/>
          </a:p>
        </p:txBody>
      </p:sp>
      <p:sp>
        <p:nvSpPr>
          <p:cNvPr id="12" name="Afrundet rektangel 11"/>
          <p:cNvSpPr/>
          <p:nvPr/>
        </p:nvSpPr>
        <p:spPr>
          <a:xfrm>
            <a:off x="483129" y="2506998"/>
            <a:ext cx="3273880" cy="98628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indent="0" algn="ctr">
              <a:buNone/>
            </a:pPr>
            <a:r>
              <a:rPr lang="da-DK" sz="1400" dirty="0">
                <a:solidFill>
                  <a:schemeClr val="bg1"/>
                </a:solidFill>
              </a:rPr>
              <a:t>Indgrebets omfang og intensivitet i forhold til formålet </a:t>
            </a:r>
          </a:p>
          <a:p>
            <a:pPr algn="ctr"/>
            <a:endParaRPr lang="da-DK" sz="1400" dirty="0"/>
          </a:p>
        </p:txBody>
      </p:sp>
      <p:sp>
        <p:nvSpPr>
          <p:cNvPr id="13" name="Afrundet rektangel 12"/>
          <p:cNvSpPr/>
          <p:nvPr/>
        </p:nvSpPr>
        <p:spPr>
          <a:xfrm>
            <a:off x="483129" y="4784651"/>
            <a:ext cx="3273880" cy="98628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indent="0">
              <a:buNone/>
            </a:pPr>
            <a:endParaRPr lang="da-DK" sz="1400" dirty="0" smtClean="0"/>
          </a:p>
          <a:p>
            <a:pPr algn="ctr"/>
            <a:r>
              <a:rPr lang="da-DK" sz="1400" dirty="0">
                <a:solidFill>
                  <a:schemeClr val="bg1"/>
                </a:solidFill>
              </a:rPr>
              <a:t>Barnets eller den unges grundlæggende rettigheder </a:t>
            </a:r>
          </a:p>
          <a:p>
            <a:pPr algn="ctr"/>
            <a:endParaRPr lang="da-DK" sz="1400" dirty="0"/>
          </a:p>
        </p:txBody>
      </p:sp>
      <p:sp>
        <p:nvSpPr>
          <p:cNvPr id="14" name="Afrundet rektangel 13"/>
          <p:cNvSpPr/>
          <p:nvPr/>
        </p:nvSpPr>
        <p:spPr>
          <a:xfrm>
            <a:off x="1028699" y="1802148"/>
            <a:ext cx="6768193" cy="38588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indent="0">
              <a:buNone/>
            </a:pPr>
            <a:endParaRPr lang="da-DK" sz="1400" dirty="0" smtClean="0"/>
          </a:p>
          <a:p>
            <a:pPr algn="ctr"/>
            <a:r>
              <a:rPr lang="da-DK" sz="1400" dirty="0"/>
              <a:t>Barnets eller den unges grundlæggende rettigheder </a:t>
            </a:r>
          </a:p>
          <a:p>
            <a:pPr algn="ctr"/>
            <a:endParaRPr lang="da-DK" sz="1400" dirty="0"/>
          </a:p>
        </p:txBody>
      </p:sp>
      <p:sp>
        <p:nvSpPr>
          <p:cNvPr id="15"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16"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12</a:t>
            </a:r>
            <a:endParaRPr lang="en-GB" dirty="0"/>
          </a:p>
        </p:txBody>
      </p:sp>
      <p:sp>
        <p:nvSpPr>
          <p:cNvPr id="17" name="Afrundet rektangel 16"/>
          <p:cNvSpPr/>
          <p:nvPr/>
        </p:nvSpPr>
        <p:spPr>
          <a:xfrm>
            <a:off x="1028697" y="1802147"/>
            <a:ext cx="6768193" cy="385881"/>
          </a:xfrm>
          <a:prstGeom prst="roundRect">
            <a:avLst/>
          </a:prstGeom>
          <a:gradFill rotWithShape="1">
            <a:gsLst>
              <a:gs pos="0">
                <a:srgbClr val="E72644">
                  <a:tint val="100000"/>
                  <a:shade val="100000"/>
                  <a:satMod val="130000"/>
                </a:srgbClr>
              </a:gs>
              <a:gs pos="100000">
                <a:srgbClr val="E72644">
                  <a:tint val="50000"/>
                  <a:shade val="100000"/>
                  <a:satMod val="350000"/>
                </a:srgbClr>
              </a:gs>
            </a:gsLst>
            <a:lin ang="16200000" scaled="0"/>
          </a:gradFill>
          <a:ln w="9525" cap="flat" cmpd="sng" algn="ctr">
            <a:solidFill>
              <a:srgbClr val="E7264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smtClean="0">
              <a:ln>
                <a:noFill/>
              </a:ln>
              <a:solidFill>
                <a:prstClr val="white"/>
              </a:solidFill>
              <a:effectLst/>
              <a:uLnTx/>
              <a:uFillTx/>
              <a:latin typeface="Arial"/>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white"/>
                </a:solidFill>
                <a:effectLst/>
                <a:uLnTx/>
                <a:uFillTx/>
                <a:latin typeface="Arial"/>
                <a:cs typeface="+mn-cs"/>
              </a:rPr>
              <a:t>Barnets eller den unges grundlæggende rettigheder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smtClean="0">
              <a:ln>
                <a:noFill/>
              </a:ln>
              <a:solidFill>
                <a:prstClr val="white"/>
              </a:solidFill>
              <a:effectLst/>
              <a:uLnTx/>
              <a:uFillTx/>
              <a:latin typeface="Arial"/>
              <a:cs typeface="+mn-cs"/>
            </a:endParaRPr>
          </a:p>
        </p:txBody>
      </p:sp>
      <p:sp>
        <p:nvSpPr>
          <p:cNvPr id="18" name="Afrundet rektangel 17"/>
          <p:cNvSpPr/>
          <p:nvPr/>
        </p:nvSpPr>
        <p:spPr>
          <a:xfrm>
            <a:off x="483129" y="2517789"/>
            <a:ext cx="3273880" cy="986283"/>
          </a:xfrm>
          <a:prstGeom prst="roundRect">
            <a:avLst/>
          </a:prstGeom>
          <a:gradFill rotWithShape="1">
            <a:gsLst>
              <a:gs pos="0">
                <a:srgbClr val="E72644">
                  <a:tint val="100000"/>
                  <a:shade val="100000"/>
                  <a:satMod val="130000"/>
                </a:srgbClr>
              </a:gs>
              <a:gs pos="100000">
                <a:srgbClr val="E72644">
                  <a:tint val="50000"/>
                  <a:shade val="100000"/>
                  <a:satMod val="350000"/>
                </a:srgbClr>
              </a:gs>
            </a:gsLst>
            <a:lin ang="16200000" scaled="0"/>
          </a:gradFill>
          <a:ln w="9525" cap="flat" cmpd="sng" algn="ctr">
            <a:solidFill>
              <a:srgbClr val="E7264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white"/>
                </a:solidFill>
                <a:effectLst/>
                <a:uLnTx/>
                <a:uFillTx/>
                <a:latin typeface="Arial"/>
                <a:cs typeface="+mn-cs"/>
              </a:rPr>
              <a:t>Indgrebets omfang og intensivitet i forhold til formålet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smtClean="0">
              <a:ln>
                <a:noFill/>
              </a:ln>
              <a:solidFill>
                <a:prstClr val="white"/>
              </a:solidFill>
              <a:effectLst/>
              <a:uLnTx/>
              <a:uFillTx/>
              <a:latin typeface="Arial"/>
              <a:cs typeface="+mn-cs"/>
            </a:endParaRPr>
          </a:p>
        </p:txBody>
      </p:sp>
      <p:sp>
        <p:nvSpPr>
          <p:cNvPr id="19" name="Afrundet rektangel 18"/>
          <p:cNvSpPr/>
          <p:nvPr/>
        </p:nvSpPr>
        <p:spPr>
          <a:xfrm>
            <a:off x="5559882" y="2517788"/>
            <a:ext cx="3273880" cy="986283"/>
          </a:xfrm>
          <a:prstGeom prst="roundRect">
            <a:avLst/>
          </a:prstGeom>
          <a:gradFill rotWithShape="1">
            <a:gsLst>
              <a:gs pos="0">
                <a:srgbClr val="E72644">
                  <a:tint val="100000"/>
                  <a:shade val="100000"/>
                  <a:satMod val="130000"/>
                </a:srgbClr>
              </a:gs>
              <a:gs pos="100000">
                <a:srgbClr val="E72644">
                  <a:tint val="50000"/>
                  <a:shade val="100000"/>
                  <a:satMod val="350000"/>
                </a:srgbClr>
              </a:gs>
            </a:gsLst>
            <a:lin ang="16200000" scaled="0"/>
          </a:gradFill>
          <a:ln w="9525" cap="flat" cmpd="sng" algn="ctr">
            <a:solidFill>
              <a:srgbClr val="E7264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smtClean="0">
              <a:ln>
                <a:noFill/>
              </a:ln>
              <a:solidFill>
                <a:prstClr val="white"/>
              </a:solidFill>
              <a:effectLst/>
              <a:uLnTx/>
              <a:uFillTx/>
              <a:latin typeface="Arial"/>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white"/>
                </a:solidFill>
                <a:effectLst/>
                <a:uLnTx/>
                <a:uFillTx/>
                <a:latin typeface="Arial"/>
                <a:cs typeface="+mn-cs"/>
              </a:rPr>
              <a:t>Barnets alder og modenhedsniveau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smtClean="0">
              <a:ln>
                <a:noFill/>
              </a:ln>
              <a:solidFill>
                <a:prstClr val="white"/>
              </a:solidFill>
              <a:effectLst/>
              <a:uLnTx/>
              <a:uFillTx/>
              <a:latin typeface="Arial"/>
              <a:cs typeface="+mn-cs"/>
            </a:endParaRPr>
          </a:p>
        </p:txBody>
      </p:sp>
      <p:sp>
        <p:nvSpPr>
          <p:cNvPr id="20" name="Afrundet rektangel 19"/>
          <p:cNvSpPr/>
          <p:nvPr/>
        </p:nvSpPr>
        <p:spPr>
          <a:xfrm>
            <a:off x="5559882" y="2506996"/>
            <a:ext cx="3273880" cy="986283"/>
          </a:xfrm>
          <a:prstGeom prst="roundRect">
            <a:avLst/>
          </a:prstGeom>
          <a:gradFill rotWithShape="1">
            <a:gsLst>
              <a:gs pos="0">
                <a:srgbClr val="E72644">
                  <a:tint val="100000"/>
                  <a:shade val="100000"/>
                  <a:satMod val="130000"/>
                </a:srgbClr>
              </a:gs>
              <a:gs pos="100000">
                <a:srgbClr val="E72644">
                  <a:tint val="50000"/>
                  <a:shade val="100000"/>
                  <a:satMod val="350000"/>
                </a:srgbClr>
              </a:gs>
            </a:gsLst>
            <a:lin ang="16200000" scaled="0"/>
          </a:gradFill>
          <a:ln w="9525" cap="flat" cmpd="sng" algn="ctr">
            <a:solidFill>
              <a:srgbClr val="E7264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smtClean="0">
              <a:ln>
                <a:noFill/>
              </a:ln>
              <a:solidFill>
                <a:prstClr val="white"/>
              </a:solidFill>
              <a:effectLst/>
              <a:uLnTx/>
              <a:uFillTx/>
              <a:latin typeface="Arial"/>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white"/>
                </a:solidFill>
                <a:effectLst/>
                <a:uLnTx/>
                <a:uFillTx/>
                <a:latin typeface="Arial"/>
                <a:cs typeface="+mn-cs"/>
              </a:rPr>
              <a:t>Barnets alder og modenhedsniveau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smtClean="0">
              <a:ln>
                <a:noFill/>
              </a:ln>
              <a:solidFill>
                <a:prstClr val="white"/>
              </a:solidFill>
              <a:effectLst/>
              <a:uLnTx/>
              <a:uFillTx/>
              <a:latin typeface="Arial"/>
              <a:cs typeface="+mn-cs"/>
            </a:endParaRPr>
          </a:p>
        </p:txBody>
      </p:sp>
      <p:sp>
        <p:nvSpPr>
          <p:cNvPr id="21" name="Afrundet rektangel 20"/>
          <p:cNvSpPr/>
          <p:nvPr/>
        </p:nvSpPr>
        <p:spPr>
          <a:xfrm>
            <a:off x="483129" y="4784649"/>
            <a:ext cx="3273880" cy="986283"/>
          </a:xfrm>
          <a:prstGeom prst="roundRect">
            <a:avLst/>
          </a:prstGeom>
          <a:gradFill rotWithShape="1">
            <a:gsLst>
              <a:gs pos="0">
                <a:srgbClr val="E72644">
                  <a:tint val="100000"/>
                  <a:shade val="100000"/>
                  <a:satMod val="130000"/>
                </a:srgbClr>
              </a:gs>
              <a:gs pos="100000">
                <a:srgbClr val="E72644">
                  <a:tint val="50000"/>
                  <a:shade val="100000"/>
                  <a:satMod val="350000"/>
                </a:srgbClr>
              </a:gs>
            </a:gsLst>
            <a:lin ang="16200000" scaled="0"/>
          </a:gradFill>
          <a:ln w="9525" cap="flat" cmpd="sng" algn="ctr">
            <a:solidFill>
              <a:srgbClr val="E7264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smtClean="0">
              <a:ln>
                <a:noFill/>
              </a:ln>
              <a:solidFill>
                <a:prstClr val="white"/>
              </a:solidFill>
              <a:effectLst/>
              <a:uLnTx/>
              <a:uFillTx/>
              <a:latin typeface="Arial"/>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white"/>
                </a:solidFill>
                <a:effectLst/>
                <a:uLnTx/>
                <a:uFillTx/>
                <a:latin typeface="Arial"/>
                <a:cs typeface="+mn-cs"/>
              </a:rPr>
              <a:t>Barnets eller den unges grundlæggende rettigheder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smtClean="0">
              <a:ln>
                <a:noFill/>
              </a:ln>
              <a:solidFill>
                <a:prstClr val="white"/>
              </a:solidFill>
              <a:effectLst/>
              <a:uLnTx/>
              <a:uFillTx/>
              <a:latin typeface="Arial"/>
              <a:cs typeface="+mn-cs"/>
            </a:endParaRPr>
          </a:p>
        </p:txBody>
      </p:sp>
      <p:sp>
        <p:nvSpPr>
          <p:cNvPr id="22" name="Afrundet rektangel 21"/>
          <p:cNvSpPr/>
          <p:nvPr/>
        </p:nvSpPr>
        <p:spPr>
          <a:xfrm>
            <a:off x="5472980" y="4784651"/>
            <a:ext cx="3273880" cy="986283"/>
          </a:xfrm>
          <a:prstGeom prst="roundRect">
            <a:avLst/>
          </a:prstGeom>
          <a:gradFill rotWithShape="1">
            <a:gsLst>
              <a:gs pos="0">
                <a:srgbClr val="E72644">
                  <a:tint val="100000"/>
                  <a:shade val="100000"/>
                  <a:satMod val="130000"/>
                </a:srgbClr>
              </a:gs>
              <a:gs pos="100000">
                <a:srgbClr val="E72644">
                  <a:tint val="50000"/>
                  <a:shade val="100000"/>
                  <a:satMod val="350000"/>
                </a:srgbClr>
              </a:gs>
            </a:gsLst>
            <a:lin ang="16200000" scaled="0"/>
          </a:gradFill>
          <a:ln w="9525" cap="flat" cmpd="sng" algn="ctr">
            <a:solidFill>
              <a:srgbClr val="E7264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smtClean="0">
              <a:ln>
                <a:noFill/>
              </a:ln>
              <a:solidFill>
                <a:prstClr val="white"/>
              </a:solidFill>
              <a:effectLst/>
              <a:uLnTx/>
              <a:uFillTx/>
              <a:latin typeface="Arial"/>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white"/>
                </a:solidFill>
                <a:effectLst/>
                <a:uLnTx/>
                <a:uFillTx/>
                <a:latin typeface="Arial"/>
                <a:cs typeface="+mn-cs"/>
              </a:rPr>
              <a:t>Omsorgen for barnet eller den unge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0" cap="none" spc="0" normalizeH="0" baseline="0" noProof="0" dirty="0" smtClean="0">
                <a:ln>
                  <a:noFill/>
                </a:ln>
                <a:solidFill>
                  <a:prstClr val="white"/>
                </a:solidFill>
                <a:effectLst/>
                <a:uLnTx/>
                <a:uFillTx/>
                <a:latin typeface="Arial"/>
                <a:cs typeface="+mn-cs"/>
              </a:rPr>
              <a:t>Beskyttelse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0" cap="none" spc="0" normalizeH="0" baseline="0" noProof="0" dirty="0" smtClean="0">
                <a:ln>
                  <a:noFill/>
                </a:ln>
                <a:solidFill>
                  <a:prstClr val="white"/>
                </a:solidFill>
                <a:effectLst/>
                <a:uLnTx/>
                <a:uFillTx/>
                <a:latin typeface="Arial"/>
                <a:cs typeface="+mn-cs"/>
              </a:rPr>
              <a:t>Opdragelse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0" cap="none" spc="0" normalizeH="0" baseline="0" noProof="0" dirty="0" smtClean="0">
                <a:ln>
                  <a:noFill/>
                </a:ln>
                <a:solidFill>
                  <a:prstClr val="white"/>
                </a:solidFill>
                <a:effectLst/>
                <a:uLnTx/>
                <a:uFillTx/>
                <a:latin typeface="Arial"/>
                <a:cs typeface="+mn-cs"/>
              </a:rPr>
              <a:t>Opfyldelse af basale behov</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smtClean="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020125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a-DK" sz="2800" dirty="0"/>
              <a:t>Forbud </a:t>
            </a:r>
            <a:r>
              <a:rPr lang="da-DK" sz="2800" dirty="0" smtClean="0"/>
              <a:t>mod ydmygende</a:t>
            </a:r>
            <a:r>
              <a:rPr lang="da-DK" sz="2800" dirty="0"/>
              <a:t>, hånende og nedværdigende behandling</a:t>
            </a:r>
          </a:p>
        </p:txBody>
      </p:sp>
      <p:sp>
        <p:nvSpPr>
          <p:cNvPr id="3" name="Undertitel 2"/>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3891721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eaLnBrk="1" hangingPunct="1">
              <a:lnSpc>
                <a:spcPct val="80000"/>
              </a:lnSpc>
            </a:pPr>
            <a:r>
              <a:rPr lang="da-DK" dirty="0"/>
              <a:t>Forbud mod ydmygende, hånende og nedværdigende behandling</a:t>
            </a:r>
          </a:p>
        </p:txBody>
      </p:sp>
      <p:sp>
        <p:nvSpPr>
          <p:cNvPr id="3" name="Pladsholder til indhold 2"/>
          <p:cNvSpPr>
            <a:spLocks noGrp="1"/>
          </p:cNvSpPr>
          <p:nvPr>
            <p:ph idx="1"/>
          </p:nvPr>
        </p:nvSpPr>
        <p:spPr/>
        <p:txBody>
          <a:bodyPr>
            <a:normAutofit/>
          </a:bodyPr>
          <a:lstStyle/>
          <a:p>
            <a:pPr eaLnBrk="1" hangingPunct="1">
              <a:lnSpc>
                <a:spcPct val="80000"/>
              </a:lnSpc>
            </a:pPr>
            <a:endParaRPr lang="da-DK" sz="2000" dirty="0" smtClean="0">
              <a:latin typeface="+mn-lt"/>
            </a:endParaRPr>
          </a:p>
          <a:p>
            <a:pPr eaLnBrk="1" hangingPunct="1">
              <a:lnSpc>
                <a:spcPct val="80000"/>
              </a:lnSpc>
            </a:pPr>
            <a:endParaRPr lang="da-DK" sz="2000" dirty="0">
              <a:latin typeface="+mn-lt"/>
            </a:endParaRPr>
          </a:p>
          <a:p>
            <a:pPr eaLnBrk="1" hangingPunct="1">
              <a:lnSpc>
                <a:spcPct val="80000"/>
              </a:lnSpc>
            </a:pPr>
            <a:endParaRPr lang="da-DK" dirty="0" smtClean="0">
              <a:latin typeface="+mn-lt"/>
            </a:endParaRPr>
          </a:p>
          <a:p>
            <a:pPr eaLnBrk="1" hangingPunct="1">
              <a:lnSpc>
                <a:spcPct val="80000"/>
              </a:lnSpc>
            </a:pPr>
            <a:endParaRPr lang="da-DK" dirty="0"/>
          </a:p>
          <a:p>
            <a:pPr eaLnBrk="1" hangingPunct="1">
              <a:lnSpc>
                <a:spcPct val="80000"/>
              </a:lnSpc>
            </a:pPr>
            <a:r>
              <a:rPr lang="da-DK" dirty="0" smtClean="0">
                <a:latin typeface="+mn-lt"/>
              </a:rPr>
              <a:t>Børn </a:t>
            </a:r>
            <a:r>
              <a:rPr lang="da-DK" dirty="0">
                <a:latin typeface="+mn-lt"/>
              </a:rPr>
              <a:t>og unge er unikke individer – deres værdighed skal respekteres</a:t>
            </a:r>
          </a:p>
          <a:p>
            <a:pPr eaLnBrk="1" hangingPunct="1">
              <a:lnSpc>
                <a:spcPct val="80000"/>
              </a:lnSpc>
              <a:buFont typeface="Wingdings" pitchFamily="2" charset="2"/>
              <a:buNone/>
            </a:pPr>
            <a:endParaRPr lang="da-DK" dirty="0">
              <a:latin typeface="+mn-lt"/>
            </a:endParaRPr>
          </a:p>
          <a:p>
            <a:pPr eaLnBrk="1" hangingPunct="1">
              <a:lnSpc>
                <a:spcPct val="80000"/>
              </a:lnSpc>
            </a:pPr>
            <a:r>
              <a:rPr lang="da-DK" dirty="0">
                <a:latin typeface="+mn-lt"/>
              </a:rPr>
              <a:t>Ydmygende, hånende og anden nedværdigende behandling er forbudt</a:t>
            </a:r>
          </a:p>
          <a:p>
            <a:pPr eaLnBrk="1" hangingPunct="1">
              <a:lnSpc>
                <a:spcPct val="80000"/>
              </a:lnSpc>
            </a:pPr>
            <a:endParaRPr lang="da-DK" dirty="0">
              <a:latin typeface="+mn-lt"/>
            </a:endParaRPr>
          </a:p>
          <a:p>
            <a:pPr eaLnBrk="1" hangingPunct="1">
              <a:lnSpc>
                <a:spcPct val="80000"/>
              </a:lnSpc>
            </a:pPr>
            <a:r>
              <a:rPr lang="da-DK" dirty="0">
                <a:latin typeface="+mn-lt"/>
              </a:rPr>
              <a:t>Behandling må ikke give anledning til frygt, angst eller mindreværdsfølelse</a:t>
            </a:r>
          </a:p>
          <a:p>
            <a:pPr marL="0" indent="0" eaLnBrk="1" hangingPunct="1">
              <a:lnSpc>
                <a:spcPct val="80000"/>
              </a:lnSpc>
              <a:buNone/>
            </a:pPr>
            <a:endParaRPr lang="da-DK" dirty="0">
              <a:latin typeface="+mn-lt"/>
            </a:endParaRPr>
          </a:p>
          <a:p>
            <a:pPr marL="0" indent="0" eaLnBrk="1" hangingPunct="1">
              <a:lnSpc>
                <a:spcPct val="80000"/>
              </a:lnSpc>
              <a:buNone/>
            </a:pPr>
            <a:endParaRPr lang="da-DK" dirty="0" smtClean="0">
              <a:latin typeface="+mn-lt"/>
            </a:endParaRPr>
          </a:p>
          <a:p>
            <a:pPr marL="0" indent="0" eaLnBrk="1" hangingPunct="1">
              <a:lnSpc>
                <a:spcPct val="80000"/>
              </a:lnSpc>
              <a:buNone/>
            </a:pPr>
            <a:r>
              <a:rPr lang="da-DK" dirty="0" smtClean="0">
                <a:latin typeface="+mn-lt"/>
              </a:rPr>
              <a:t>Det </a:t>
            </a:r>
            <a:r>
              <a:rPr lang="da-DK" dirty="0">
                <a:latin typeface="+mn-lt"/>
              </a:rPr>
              <a:t>afgørende er ikke altid handlingen eller ordene, men måden og </a:t>
            </a:r>
            <a:r>
              <a:rPr lang="da-DK" dirty="0" smtClean="0">
                <a:latin typeface="+mn-lt"/>
              </a:rPr>
              <a:t>oplevelsen.</a:t>
            </a:r>
            <a:endParaRPr lang="da-DK" dirty="0">
              <a:latin typeface="+mn-lt"/>
            </a:endParaRPr>
          </a:p>
          <a:p>
            <a:endParaRPr lang="da-DK" dirty="0">
              <a:latin typeface="+mn-lt"/>
            </a:endParaRPr>
          </a:p>
        </p:txBody>
      </p:sp>
      <p:sp>
        <p:nvSpPr>
          <p:cNvPr id="5"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6"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14</a:t>
            </a:r>
            <a:endParaRPr lang="en-GB" dirty="0"/>
          </a:p>
        </p:txBody>
      </p:sp>
    </p:spTree>
    <p:extLst>
      <p:ext uri="{BB962C8B-B14F-4D97-AF65-F5344CB8AC3E}">
        <p14:creationId xmlns:p14="http://schemas.microsoft.com/office/powerpoint/2010/main" val="3790468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Oplæg til dialog: </a:t>
            </a:r>
            <a:r>
              <a:rPr lang="da-DK" dirty="0" smtClean="0">
                <a:hlinkClick r:id="rId3"/>
              </a:rPr>
              <a:t>Dilemmafilm om Dan og Henrik</a:t>
            </a:r>
            <a:endParaRPr lang="da-DK" dirty="0"/>
          </a:p>
        </p:txBody>
      </p:sp>
      <p:pic>
        <p:nvPicPr>
          <p:cNvPr id="5" name="Pladsholder til indhold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1813" y="1298261"/>
            <a:ext cx="8781393" cy="4758544"/>
          </a:xfrm>
        </p:spPr>
      </p:pic>
      <p:sp>
        <p:nvSpPr>
          <p:cNvPr id="4" name="Pladsholder til diasnummer 3"/>
          <p:cNvSpPr>
            <a:spLocks noGrp="1"/>
          </p:cNvSpPr>
          <p:nvPr>
            <p:ph type="sldNum" sz="quarter" idx="12"/>
          </p:nvPr>
        </p:nvSpPr>
        <p:spPr/>
        <p:txBody>
          <a:bodyPr/>
          <a:lstStyle/>
          <a:p>
            <a:fld id="{2237DD9B-FC4E-4795-9680-30F6B96BD320}" type="slidenum">
              <a:rPr lang="da-DK" smtClean="0"/>
              <a:t>15</a:t>
            </a:fld>
            <a:endParaRPr lang="da-DK" dirty="0"/>
          </a:p>
        </p:txBody>
      </p:sp>
      <p:sp>
        <p:nvSpPr>
          <p:cNvPr id="6" name="Pladsholder til sidefod 2"/>
          <p:cNvSpPr txBox="1">
            <a:spLocks/>
          </p:cNvSpPr>
          <p:nvPr/>
        </p:nvSpPr>
        <p:spPr>
          <a:xfrm>
            <a:off x="191813" y="6356350"/>
            <a:ext cx="2895600" cy="365125"/>
          </a:xfrm>
          <a:prstGeom prst="rect">
            <a:avLst/>
          </a:prstGeom>
        </p:spPr>
        <p:txBody>
          <a:bodyPr vert="horz" lIns="91440" tIns="45720" rIns="91440" bIns="45720" rtlCol="0" anchor="ctr"/>
          <a:lstStyle>
            <a:defPPr>
              <a:defRPr lang="en-GB"/>
            </a:defPPr>
            <a:lvl1pPr algn="l"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dirty="0" smtClean="0"/>
              <a:t>Kultur og dialog som redskab til konfliktnedtrapning</a:t>
            </a:r>
            <a:endParaRPr lang="en-GB" dirty="0"/>
          </a:p>
        </p:txBody>
      </p:sp>
    </p:spTree>
    <p:extLst>
      <p:ext uri="{BB962C8B-B14F-4D97-AF65-F5344CB8AC3E}">
        <p14:creationId xmlns:p14="http://schemas.microsoft.com/office/powerpoint/2010/main" val="399909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435973"/>
            <a:ext cx="5868670" cy="796162"/>
          </a:xfrm>
        </p:spPr>
        <p:txBody>
          <a:bodyPr>
            <a:normAutofit fontScale="90000"/>
          </a:bodyPr>
          <a:lstStyle/>
          <a:p>
            <a:r>
              <a:rPr lang="da-DK" dirty="0" smtClean="0"/>
              <a:t>Øvelse: </a:t>
            </a:r>
            <a:r>
              <a:rPr lang="da-DK" dirty="0"/>
              <a:t/>
            </a:r>
            <a:br>
              <a:rPr lang="da-DK" dirty="0"/>
            </a:br>
            <a:r>
              <a:rPr lang="da-DK" dirty="0"/>
              <a:t>Hvad er ydmygende, hånende og nedværdigende behandling for </a:t>
            </a:r>
            <a:r>
              <a:rPr lang="da-DK" dirty="0" smtClean="0"/>
              <a:t>jer?</a:t>
            </a:r>
            <a:endParaRPr lang="da-DK" dirty="0"/>
          </a:p>
        </p:txBody>
      </p:sp>
      <p:sp>
        <p:nvSpPr>
          <p:cNvPr id="3" name="Pladsholder til indhold 2"/>
          <p:cNvSpPr>
            <a:spLocks noGrp="1"/>
          </p:cNvSpPr>
          <p:nvPr>
            <p:ph idx="1"/>
          </p:nvPr>
        </p:nvSpPr>
        <p:spPr/>
        <p:txBody>
          <a:bodyPr/>
          <a:lstStyle/>
          <a:p>
            <a:pPr marL="0" indent="0">
              <a:buNone/>
            </a:pPr>
            <a:endParaRPr lang="da-DK" b="1" dirty="0"/>
          </a:p>
          <a:p>
            <a:pPr marL="0" indent="0">
              <a:buNone/>
            </a:pPr>
            <a:endParaRPr lang="da-DK" dirty="0" smtClean="0"/>
          </a:p>
          <a:p>
            <a:pPr marL="0" indent="0">
              <a:buNone/>
            </a:pPr>
            <a:r>
              <a:rPr lang="da-DK" dirty="0"/>
              <a:t>É</a:t>
            </a:r>
            <a:r>
              <a:rPr lang="da-DK" dirty="0" smtClean="0"/>
              <a:t>t eksempel </a:t>
            </a:r>
            <a:r>
              <a:rPr lang="da-DK" dirty="0"/>
              <a:t>pr. </a:t>
            </a:r>
            <a:r>
              <a:rPr lang="da-DK" dirty="0" smtClean="0"/>
              <a:t>person på ydmygende </a:t>
            </a:r>
            <a:r>
              <a:rPr lang="da-DK" dirty="0"/>
              <a:t>og hånende </a:t>
            </a:r>
            <a:r>
              <a:rPr lang="da-DK" dirty="0" smtClean="0"/>
              <a:t>behandling</a:t>
            </a:r>
            <a:r>
              <a:rPr lang="da-DK" dirty="0"/>
              <a:t>. </a:t>
            </a:r>
            <a:endParaRPr lang="da-DK" dirty="0" smtClean="0"/>
          </a:p>
          <a:p>
            <a:pPr marL="0" indent="0">
              <a:buNone/>
            </a:pPr>
            <a:endParaRPr lang="da-DK" dirty="0"/>
          </a:p>
        </p:txBody>
      </p:sp>
      <p:sp>
        <p:nvSpPr>
          <p:cNvPr id="4" name="Pladsholder til tekst 3"/>
          <p:cNvSpPr>
            <a:spLocks noGrp="1"/>
          </p:cNvSpPr>
          <p:nvPr>
            <p:ph type="body" sz="quarter" idx="11"/>
          </p:nvPr>
        </p:nvSpPr>
        <p:spPr>
          <a:xfrm>
            <a:off x="5326481" y="2801963"/>
            <a:ext cx="2410863" cy="1493753"/>
          </a:xfrm>
        </p:spPr>
        <p:txBody>
          <a:bodyPr>
            <a:normAutofit fontScale="92500" lnSpcReduction="20000"/>
          </a:bodyPr>
          <a:lstStyle/>
          <a:p>
            <a:r>
              <a:rPr lang="da-DK" sz="1400" dirty="0"/>
              <a:t>Det kan både være i fysisk og i sproglig forstand.</a:t>
            </a:r>
          </a:p>
          <a:p>
            <a:endParaRPr lang="da-DK" sz="1400" dirty="0"/>
          </a:p>
          <a:p>
            <a:r>
              <a:rPr lang="da-DK" sz="1400" dirty="0"/>
              <a:t>Det kan være </a:t>
            </a:r>
            <a:r>
              <a:rPr lang="da-DK" sz="1400" dirty="0" smtClean="0"/>
              <a:t>noget, I </a:t>
            </a:r>
            <a:r>
              <a:rPr lang="da-DK" sz="1400" dirty="0"/>
              <a:t>selv har oplevet eller har hørt om for eksempel i dagtilbud, skole, </a:t>
            </a:r>
            <a:r>
              <a:rPr lang="da-DK" sz="1400" dirty="0" smtClean="0"/>
              <a:t>supermarkedet eller jeres </a:t>
            </a:r>
            <a:r>
              <a:rPr lang="da-DK" sz="1400" dirty="0"/>
              <a:t>arbejdsliv.</a:t>
            </a:r>
          </a:p>
          <a:p>
            <a:endParaRPr lang="da-DK" sz="1400" dirty="0"/>
          </a:p>
        </p:txBody>
      </p:sp>
      <p:sp>
        <p:nvSpPr>
          <p:cNvPr id="6"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7"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16</a:t>
            </a:r>
            <a:endParaRPr lang="en-GB" dirty="0"/>
          </a:p>
        </p:txBody>
      </p:sp>
    </p:spTree>
    <p:extLst>
      <p:ext uri="{BB962C8B-B14F-4D97-AF65-F5344CB8AC3E}">
        <p14:creationId xmlns:p14="http://schemas.microsoft.com/office/powerpoint/2010/main" val="2492370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452301"/>
            <a:ext cx="5868670" cy="796162"/>
          </a:xfrm>
        </p:spPr>
        <p:txBody>
          <a:bodyPr>
            <a:normAutofit fontScale="90000"/>
          </a:bodyPr>
          <a:lstStyle/>
          <a:p>
            <a:r>
              <a:rPr lang="da-DK" dirty="0"/>
              <a:t>Øvelse: </a:t>
            </a:r>
            <a:br>
              <a:rPr lang="da-DK" dirty="0"/>
            </a:br>
            <a:r>
              <a:rPr lang="da-DK" dirty="0"/>
              <a:t>Ydmygende, hånende og nedværdigende </a:t>
            </a:r>
            <a:r>
              <a:rPr lang="da-DK" dirty="0" smtClean="0"/>
              <a:t>behandling – fortsat </a:t>
            </a:r>
            <a:r>
              <a:rPr lang="da-DK" dirty="0"/>
              <a:t/>
            </a:r>
            <a:br>
              <a:rPr lang="da-DK" dirty="0"/>
            </a:br>
            <a:endParaRPr lang="da-DK" dirty="0"/>
          </a:p>
        </p:txBody>
      </p:sp>
      <p:sp>
        <p:nvSpPr>
          <p:cNvPr id="3" name="Pladsholder til indhold 2"/>
          <p:cNvSpPr>
            <a:spLocks noGrp="1"/>
          </p:cNvSpPr>
          <p:nvPr>
            <p:ph idx="1"/>
          </p:nvPr>
        </p:nvSpPr>
        <p:spPr/>
        <p:txBody>
          <a:bodyPr/>
          <a:lstStyle/>
          <a:p>
            <a:pPr marL="0" indent="0">
              <a:buNone/>
            </a:pPr>
            <a:endParaRPr lang="da-DK" dirty="0" smtClean="0"/>
          </a:p>
        </p:txBody>
      </p:sp>
      <p:sp>
        <p:nvSpPr>
          <p:cNvPr id="7" name="Pladsholder til tekst 6"/>
          <p:cNvSpPr>
            <a:spLocks noGrp="1"/>
          </p:cNvSpPr>
          <p:nvPr>
            <p:ph type="body" sz="quarter" idx="11"/>
          </p:nvPr>
        </p:nvSpPr>
        <p:spPr/>
        <p:txBody>
          <a:bodyPr/>
          <a:lstStyle/>
          <a:p>
            <a:r>
              <a:rPr lang="da-DK" sz="1400" dirty="0"/>
              <a:t>Hvad er ydmygende, </a:t>
            </a:r>
            <a:r>
              <a:rPr lang="da-DK" sz="1400" dirty="0" smtClean="0"/>
              <a:t>hånende og </a:t>
            </a:r>
            <a:r>
              <a:rPr lang="da-DK" sz="1400" dirty="0"/>
              <a:t>nedværdigende behandling for jer?</a:t>
            </a:r>
          </a:p>
        </p:txBody>
      </p:sp>
      <p:sp>
        <p:nvSpPr>
          <p:cNvPr id="4" name="Oval billedforklaring 3"/>
          <p:cNvSpPr/>
          <p:nvPr/>
        </p:nvSpPr>
        <p:spPr>
          <a:xfrm>
            <a:off x="1415188" y="1441456"/>
            <a:ext cx="4083269" cy="1341656"/>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r>
              <a:rPr lang="da-DK" sz="1400" dirty="0" smtClean="0"/>
              <a:t>”Vi bruger meget sarkasme og ironi i vores familie, og det gør danskere jo generelt, så det skal han jo også lære at håndtere”</a:t>
            </a:r>
            <a:endParaRPr lang="da-DK" sz="1400" dirty="0"/>
          </a:p>
        </p:txBody>
      </p:sp>
      <p:sp>
        <p:nvSpPr>
          <p:cNvPr id="5" name="Oval billedforklaring 4"/>
          <p:cNvSpPr/>
          <p:nvPr/>
        </p:nvSpPr>
        <p:spPr>
          <a:xfrm>
            <a:off x="66512" y="3021572"/>
            <a:ext cx="4130566" cy="1947565"/>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r>
              <a:rPr lang="da-DK" sz="1400" dirty="0" smtClean="0"/>
              <a:t>”Når Sebastian på 10 år bliver vred, så hjælper det nogle gange lige at kilde ham lidt og lave sjov, så bliver han lidt overrumplet, og man får afbrudt det raserianfald, der var på vej” </a:t>
            </a:r>
            <a:endParaRPr lang="da-DK" sz="1400" dirty="0"/>
          </a:p>
        </p:txBody>
      </p:sp>
      <p:sp>
        <p:nvSpPr>
          <p:cNvPr id="6" name="Oval billedforklaring 5"/>
          <p:cNvSpPr/>
          <p:nvPr/>
        </p:nvSpPr>
        <p:spPr>
          <a:xfrm>
            <a:off x="2817587" y="4573666"/>
            <a:ext cx="4083269" cy="1644610"/>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r>
              <a:rPr lang="da-DK" sz="1400" dirty="0" smtClean="0"/>
              <a:t>”I vores familie driller vi tit hinanden for sjov. For eksempel ved at sige: ”Tag en </a:t>
            </a:r>
            <a:r>
              <a:rPr lang="da-DK" sz="1400" dirty="0" err="1" smtClean="0"/>
              <a:t>tudekiks</a:t>
            </a:r>
            <a:r>
              <a:rPr lang="da-DK" sz="1400" dirty="0" smtClean="0"/>
              <a:t>”. Men det er kærligt ment, og det ved børnene også godt”</a:t>
            </a:r>
            <a:endParaRPr lang="da-DK" sz="1400" dirty="0"/>
          </a:p>
        </p:txBody>
      </p:sp>
      <p:sp>
        <p:nvSpPr>
          <p:cNvPr id="9"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10"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17</a:t>
            </a:r>
            <a:endParaRPr lang="en-GB" dirty="0"/>
          </a:p>
        </p:txBody>
      </p:sp>
      <p:sp>
        <p:nvSpPr>
          <p:cNvPr id="11" name="Oval billedforklaring 10"/>
          <p:cNvSpPr/>
          <p:nvPr/>
        </p:nvSpPr>
        <p:spPr>
          <a:xfrm>
            <a:off x="1415188" y="1441456"/>
            <a:ext cx="4083269" cy="1341656"/>
          </a:xfrm>
          <a:prstGeom prst="wedgeEllipseCallout">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black"/>
                </a:solidFill>
                <a:effectLst/>
                <a:uLnTx/>
                <a:uFillTx/>
                <a:latin typeface="Arial"/>
                <a:cs typeface="+mn-cs"/>
              </a:rPr>
              <a:t>”Vi bruger meget sarkasme og ironi i vores familie, og det gør danskere jo generelt, så det skal han jo også lære at håndtere”</a:t>
            </a:r>
          </a:p>
        </p:txBody>
      </p:sp>
      <p:sp>
        <p:nvSpPr>
          <p:cNvPr id="12" name="Oval billedforklaring 11"/>
          <p:cNvSpPr/>
          <p:nvPr/>
        </p:nvSpPr>
        <p:spPr>
          <a:xfrm>
            <a:off x="66512" y="3021571"/>
            <a:ext cx="4130566" cy="1947565"/>
          </a:xfrm>
          <a:prstGeom prst="wedgeEllipseCallout">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black"/>
                </a:solidFill>
                <a:effectLst/>
                <a:uLnTx/>
                <a:uFillTx/>
                <a:latin typeface="Arial"/>
                <a:cs typeface="+mn-cs"/>
              </a:rPr>
              <a:t>”Når Sebastian på 10 år bliver vred, så hjælper det nogle gange lige at kilde ham lidt og lave sjov, så bliver han lidt overrumplet, og man får afbrudt det raserianfald, der var på vej” </a:t>
            </a:r>
          </a:p>
        </p:txBody>
      </p:sp>
      <p:sp>
        <p:nvSpPr>
          <p:cNvPr id="13" name="Oval billedforklaring 12"/>
          <p:cNvSpPr/>
          <p:nvPr/>
        </p:nvSpPr>
        <p:spPr>
          <a:xfrm>
            <a:off x="2817587" y="4573666"/>
            <a:ext cx="4083269" cy="1644610"/>
          </a:xfrm>
          <a:prstGeom prst="wedgeEllipseCallout">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black"/>
                </a:solidFill>
                <a:effectLst/>
                <a:uLnTx/>
                <a:uFillTx/>
                <a:latin typeface="Arial"/>
                <a:cs typeface="+mn-cs"/>
              </a:rPr>
              <a:t>”I vores familie driller vi tit hinanden for sjov. For eksempel ved at sige: ”Tag en </a:t>
            </a:r>
            <a:r>
              <a:rPr kumimoji="0" lang="da-DK" sz="1400" b="0" i="0" u="none" strike="noStrike" kern="0" cap="none" spc="0" normalizeH="0" baseline="0" noProof="0" dirty="0" err="1" smtClean="0">
                <a:ln>
                  <a:noFill/>
                </a:ln>
                <a:solidFill>
                  <a:prstClr val="black"/>
                </a:solidFill>
                <a:effectLst/>
                <a:uLnTx/>
                <a:uFillTx/>
                <a:latin typeface="Arial"/>
                <a:cs typeface="+mn-cs"/>
              </a:rPr>
              <a:t>tudekiks</a:t>
            </a:r>
            <a:r>
              <a:rPr kumimoji="0" lang="da-DK" sz="1400" b="0" i="0" u="none" strike="noStrike" kern="0" cap="none" spc="0" normalizeH="0" baseline="0" noProof="0" dirty="0" smtClean="0">
                <a:ln>
                  <a:noFill/>
                </a:ln>
                <a:solidFill>
                  <a:prstClr val="black"/>
                </a:solidFill>
                <a:effectLst/>
                <a:uLnTx/>
                <a:uFillTx/>
                <a:latin typeface="Arial"/>
                <a:cs typeface="+mn-cs"/>
              </a:rPr>
              <a:t>”. Men det er kærligt ment, og det ved børnene også godt”</a:t>
            </a:r>
          </a:p>
        </p:txBody>
      </p:sp>
    </p:spTree>
    <p:extLst>
      <p:ext uri="{BB962C8B-B14F-4D97-AF65-F5344CB8AC3E}">
        <p14:creationId xmlns:p14="http://schemas.microsoft.com/office/powerpoint/2010/main" val="3977311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algn="ctr"/>
            <a:r>
              <a:rPr lang="da-DK" dirty="0" smtClean="0"/>
              <a:t>Sprog, kultur og etik </a:t>
            </a:r>
            <a:endParaRPr lang="da-DK" dirty="0"/>
          </a:p>
        </p:txBody>
      </p:sp>
      <p:sp>
        <p:nvSpPr>
          <p:cNvPr id="5" name="Undertitel 4"/>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3483463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mn-lt"/>
              </a:rPr>
              <a:t>Sprog og dialog som en del af forebyggelsen</a:t>
            </a:r>
            <a:endParaRPr lang="da-DK" dirty="0">
              <a:latin typeface="+mn-lt"/>
            </a:endParaRPr>
          </a:p>
        </p:txBody>
      </p:sp>
      <p:sp>
        <p:nvSpPr>
          <p:cNvPr id="3" name="Pladsholder til indhold 2"/>
          <p:cNvSpPr>
            <a:spLocks noGrp="1"/>
          </p:cNvSpPr>
          <p:nvPr>
            <p:ph idx="1"/>
          </p:nvPr>
        </p:nvSpPr>
        <p:spPr/>
        <p:txBody>
          <a:bodyPr>
            <a:normAutofit fontScale="92500" lnSpcReduction="20000"/>
          </a:bodyPr>
          <a:lstStyle/>
          <a:p>
            <a:pPr marL="0" indent="0">
              <a:buNone/>
            </a:pPr>
            <a:r>
              <a:rPr lang="da-DK" dirty="0" smtClean="0">
                <a:solidFill>
                  <a:schemeClr val="tx1"/>
                </a:solidFill>
                <a:latin typeface="+mn-lt"/>
              </a:rPr>
              <a:t>Sprogbrugen kan være påvirket af familiens kultur og værdier og kan påvirke mængden af konflikter.</a:t>
            </a:r>
          </a:p>
          <a:p>
            <a:pPr marL="0" indent="0">
              <a:buNone/>
            </a:pPr>
            <a:endParaRPr lang="da-DK" dirty="0" smtClean="0">
              <a:solidFill>
                <a:schemeClr val="tx1"/>
              </a:solidFill>
              <a:latin typeface="+mn-lt"/>
            </a:endParaRPr>
          </a:p>
          <a:p>
            <a:pPr marL="171450" lvl="1" indent="0">
              <a:buNone/>
            </a:pPr>
            <a:r>
              <a:rPr lang="da-DK" dirty="0" smtClean="0">
                <a:solidFill>
                  <a:schemeClr val="tx1"/>
                </a:solidFill>
                <a:latin typeface="+mn-lt"/>
              </a:rPr>
              <a:t>Hvordan taler vi til hinanden i familien?</a:t>
            </a:r>
          </a:p>
          <a:p>
            <a:pPr lvl="2">
              <a:buFont typeface="Arial" panose="020B0604020202020204" pitchFamily="34" charset="0"/>
              <a:buChar char="•"/>
            </a:pPr>
            <a:r>
              <a:rPr lang="da-DK" dirty="0" smtClean="0">
                <a:solidFill>
                  <a:schemeClr val="tx1"/>
                </a:solidFill>
              </a:rPr>
              <a:t>Bruges der ironi, øgenavne og drillerier?</a:t>
            </a:r>
          </a:p>
          <a:p>
            <a:pPr lvl="2">
              <a:buFont typeface="Arial" panose="020B0604020202020204" pitchFamily="34" charset="0"/>
              <a:buChar char="•"/>
            </a:pPr>
            <a:r>
              <a:rPr lang="da-DK" dirty="0" smtClean="0">
                <a:solidFill>
                  <a:schemeClr val="tx1"/>
                </a:solidFill>
                <a:latin typeface="+mn-lt"/>
              </a:rPr>
              <a:t>Omtales andre familiemedlemmer eller uoverensstemmelser med disse foran børnene eller de unge?</a:t>
            </a:r>
          </a:p>
          <a:p>
            <a:pPr lvl="2">
              <a:buFont typeface="Arial" panose="020B0604020202020204" pitchFamily="34" charset="0"/>
              <a:buChar char="•"/>
            </a:pPr>
            <a:r>
              <a:rPr lang="da-DK" dirty="0" smtClean="0">
                <a:solidFill>
                  <a:schemeClr val="tx1"/>
                </a:solidFill>
              </a:rPr>
              <a:t>Tales der om konflikter foran børnene eller de unge og hvordan?</a:t>
            </a:r>
          </a:p>
          <a:p>
            <a:endParaRPr lang="da-DK" dirty="0" smtClean="0">
              <a:solidFill>
                <a:schemeClr val="tx1"/>
              </a:solidFill>
              <a:latin typeface="+mn-lt"/>
            </a:endParaRPr>
          </a:p>
          <a:p>
            <a:pPr marL="171450" lvl="1" indent="0">
              <a:buNone/>
            </a:pPr>
            <a:r>
              <a:rPr lang="da-DK" dirty="0" smtClean="0">
                <a:solidFill>
                  <a:schemeClr val="tx1"/>
                </a:solidFill>
                <a:latin typeface="+mn-lt"/>
              </a:rPr>
              <a:t>Hvordan taler vi til børnene? </a:t>
            </a:r>
          </a:p>
          <a:p>
            <a:pPr lvl="2"/>
            <a:r>
              <a:rPr lang="da-DK" dirty="0" smtClean="0"/>
              <a:t>Hvordan er tonelejet, når vi taler til børnene eller de unge? Er det anderledes i konflikter?</a:t>
            </a:r>
          </a:p>
          <a:p>
            <a:pPr lvl="2"/>
            <a:r>
              <a:rPr lang="da-DK" dirty="0" smtClean="0"/>
              <a:t>Bruges </a:t>
            </a:r>
            <a:r>
              <a:rPr lang="da-DK" dirty="0"/>
              <a:t>der ironi, øgenavne og drillerier?</a:t>
            </a:r>
          </a:p>
          <a:p>
            <a:endParaRPr lang="da-DK" dirty="0">
              <a:solidFill>
                <a:srgbClr val="FF0000"/>
              </a:solidFill>
            </a:endParaRPr>
          </a:p>
          <a:p>
            <a:pPr marL="171450" lvl="1" indent="0">
              <a:buNone/>
            </a:pPr>
            <a:r>
              <a:rPr lang="da-DK" dirty="0" smtClean="0">
                <a:solidFill>
                  <a:srgbClr val="490000"/>
                </a:solidFill>
                <a:latin typeface="+mn-lt"/>
              </a:rPr>
              <a:t>Hvordan taler vi om børnene eller de unge – også når de ikke hører det?</a:t>
            </a:r>
          </a:p>
          <a:p>
            <a:pPr lvl="2"/>
            <a:r>
              <a:rPr lang="da-DK" dirty="0" smtClean="0">
                <a:solidFill>
                  <a:srgbClr val="490000"/>
                </a:solidFill>
              </a:rPr>
              <a:t>Kompetente/inkompetente, modne/umodne og ødelagte/uspolerede</a:t>
            </a:r>
          </a:p>
          <a:p>
            <a:pPr lvl="2"/>
            <a:r>
              <a:rPr lang="da-DK" dirty="0" smtClean="0">
                <a:solidFill>
                  <a:srgbClr val="490000"/>
                </a:solidFill>
              </a:rPr>
              <a:t>Italesættelse af udviklingspotentiale</a:t>
            </a:r>
          </a:p>
          <a:p>
            <a:pPr marL="0" indent="0">
              <a:buNone/>
            </a:pPr>
            <a:endParaRPr lang="da-DK" dirty="0"/>
          </a:p>
          <a:p>
            <a:endParaRPr lang="da-DK" dirty="0">
              <a:latin typeface="+mn-lt"/>
            </a:endParaRPr>
          </a:p>
          <a:p>
            <a:pPr>
              <a:buFontTx/>
              <a:buNone/>
              <a:defRPr/>
            </a:pPr>
            <a:endParaRPr lang="da-DK" dirty="0">
              <a:latin typeface="+mn-lt"/>
            </a:endParaRPr>
          </a:p>
          <a:p>
            <a:pPr>
              <a:buFontTx/>
              <a:buNone/>
              <a:defRPr/>
            </a:pPr>
            <a:endParaRPr lang="da-DK" dirty="0">
              <a:latin typeface="+mn-lt"/>
            </a:endParaRPr>
          </a:p>
        </p:txBody>
      </p:sp>
      <p:sp>
        <p:nvSpPr>
          <p:cNvPr id="5"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6"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19</a:t>
            </a:r>
            <a:endParaRPr lang="en-GB" dirty="0"/>
          </a:p>
        </p:txBody>
      </p:sp>
    </p:spTree>
    <p:extLst>
      <p:ext uri="{BB962C8B-B14F-4D97-AF65-F5344CB8AC3E}">
        <p14:creationId xmlns:p14="http://schemas.microsoft.com/office/powerpoint/2010/main" val="3161991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da-DK" dirty="0" smtClean="0">
                <a:latin typeface="+mn-lt"/>
                <a:cs typeface="+mj-cs"/>
              </a:rPr>
              <a:t>Formål</a:t>
            </a:r>
          </a:p>
        </p:txBody>
      </p:sp>
      <p:sp>
        <p:nvSpPr>
          <p:cNvPr id="4099" name="Rectangle 3"/>
          <p:cNvSpPr>
            <a:spLocks noGrp="1" noChangeArrowheads="1"/>
          </p:cNvSpPr>
          <p:nvPr>
            <p:ph idx="1"/>
          </p:nvPr>
        </p:nvSpPr>
        <p:spPr/>
        <p:txBody>
          <a:bodyPr/>
          <a:lstStyle/>
          <a:p>
            <a:pPr marL="0" indent="0">
              <a:buNone/>
            </a:pPr>
            <a:endParaRPr lang="da-DK" dirty="0" smtClean="0">
              <a:latin typeface="+mn-lt"/>
              <a:ea typeface="Verdana" pitchFamily="34" charset="0"/>
              <a:cs typeface="Verdana" pitchFamily="34" charset="0"/>
            </a:endParaRPr>
          </a:p>
          <a:p>
            <a:r>
              <a:rPr lang="da-DK" dirty="0" smtClean="0">
                <a:latin typeface="+mn-lt"/>
                <a:ea typeface="Verdana" pitchFamily="34" charset="0"/>
                <a:cs typeface="Verdana" pitchFamily="34" charset="0"/>
              </a:rPr>
              <a:t>At </a:t>
            </a:r>
            <a:r>
              <a:rPr lang="da-DK" dirty="0" smtClean="0">
                <a:ea typeface="Verdana" pitchFamily="34" charset="0"/>
                <a:cs typeface="Verdana" pitchFamily="34" charset="0"/>
              </a:rPr>
              <a:t>plejefamilier </a:t>
            </a:r>
            <a:r>
              <a:rPr lang="da-DK" dirty="0" smtClean="0">
                <a:latin typeface="+mn-lt"/>
                <a:ea typeface="Verdana" pitchFamily="34" charset="0"/>
                <a:cs typeface="Verdana" pitchFamily="34" charset="0"/>
              </a:rPr>
              <a:t>får kendskab til og viden om begreberne magt og omsorg</a:t>
            </a:r>
          </a:p>
          <a:p>
            <a:pPr marL="0" indent="0">
              <a:buNone/>
            </a:pPr>
            <a:endParaRPr lang="da-DK" dirty="0" smtClean="0">
              <a:latin typeface="+mn-lt"/>
              <a:ea typeface="Verdana" pitchFamily="34" charset="0"/>
              <a:cs typeface="Verdana" pitchFamily="34" charset="0"/>
            </a:endParaRPr>
          </a:p>
          <a:p>
            <a:r>
              <a:rPr lang="da-DK" dirty="0" smtClean="0">
                <a:ea typeface="Verdana" pitchFamily="34" charset="0"/>
                <a:cs typeface="Verdana" pitchFamily="34" charset="0"/>
              </a:rPr>
              <a:t>At </a:t>
            </a:r>
            <a:r>
              <a:rPr lang="da-DK" dirty="0">
                <a:ea typeface="Verdana" pitchFamily="34" charset="0"/>
                <a:cs typeface="Verdana" pitchFamily="34" charset="0"/>
              </a:rPr>
              <a:t>plejefamilier får kendskab </a:t>
            </a:r>
            <a:r>
              <a:rPr lang="da-DK" dirty="0" smtClean="0">
                <a:ea typeface="Verdana" pitchFamily="34" charset="0"/>
                <a:cs typeface="Verdana" pitchFamily="34" charset="0"/>
              </a:rPr>
              <a:t>til, </a:t>
            </a:r>
            <a:r>
              <a:rPr lang="da-DK" dirty="0">
                <a:ea typeface="Verdana" pitchFamily="34" charset="0"/>
                <a:cs typeface="Verdana" pitchFamily="34" charset="0"/>
              </a:rPr>
              <a:t>hvordan </a:t>
            </a:r>
            <a:r>
              <a:rPr lang="da-DK" dirty="0" smtClean="0">
                <a:cs typeface="Verdana" pitchFamily="34" charset="0"/>
              </a:rPr>
              <a:t>k</a:t>
            </a:r>
            <a:r>
              <a:rPr lang="da-DK" dirty="0" smtClean="0"/>
              <a:t>ultur </a:t>
            </a:r>
            <a:r>
              <a:rPr lang="da-DK" dirty="0"/>
              <a:t>og </a:t>
            </a:r>
            <a:r>
              <a:rPr lang="da-DK" dirty="0" smtClean="0"/>
              <a:t>dialog </a:t>
            </a:r>
            <a:r>
              <a:rPr lang="da-DK" dirty="0" smtClean="0">
                <a:ea typeface="Verdana" pitchFamily="34" charset="0"/>
                <a:cs typeface="Verdana" pitchFamily="34" charset="0"/>
              </a:rPr>
              <a:t>kan </a:t>
            </a:r>
            <a:r>
              <a:rPr lang="da-DK" dirty="0">
                <a:ea typeface="Verdana" pitchFamily="34" charset="0"/>
                <a:cs typeface="Verdana" pitchFamily="34" charset="0"/>
              </a:rPr>
              <a:t>forebygge </a:t>
            </a:r>
            <a:r>
              <a:rPr lang="da-DK" dirty="0" smtClean="0">
                <a:ea typeface="Verdana" pitchFamily="34" charset="0"/>
                <a:cs typeface="Verdana" pitchFamily="34" charset="0"/>
              </a:rPr>
              <a:t>konflikter</a:t>
            </a:r>
            <a:endParaRPr lang="da-DK" dirty="0">
              <a:ea typeface="Verdana" pitchFamily="34" charset="0"/>
              <a:cs typeface="Verdana" pitchFamily="34" charset="0"/>
            </a:endParaRPr>
          </a:p>
          <a:p>
            <a:pPr marL="0" indent="0">
              <a:buNone/>
            </a:pPr>
            <a:endParaRPr lang="da-DK" dirty="0" smtClean="0">
              <a:latin typeface="+mn-lt"/>
              <a:cs typeface="+mn-cs"/>
            </a:endParaRPr>
          </a:p>
        </p:txBody>
      </p:sp>
      <p:sp>
        <p:nvSpPr>
          <p:cNvPr id="3" name="Pladsholder til sidefod 2"/>
          <p:cNvSpPr>
            <a:spLocks noGrp="1"/>
          </p:cNvSpPr>
          <p:nvPr>
            <p:ph type="ftr" sz="quarter" idx="10"/>
          </p:nvPr>
        </p:nvSpPr>
        <p:spPr>
          <a:xfrm>
            <a:off x="191813" y="6356350"/>
            <a:ext cx="2895600" cy="365125"/>
          </a:xfrm>
        </p:spPr>
        <p:txBody>
          <a:bodyPr/>
          <a:lstStyle/>
          <a:p>
            <a:pPr algn="l">
              <a:defRPr/>
            </a:pPr>
            <a:r>
              <a:rPr lang="da-DK" dirty="0" smtClean="0"/>
              <a:t>Kultur og dialog som redskab til konfliktnedtrapning</a:t>
            </a:r>
            <a:endParaRPr lang="da-DK" dirty="0"/>
          </a:p>
        </p:txBody>
      </p:sp>
      <p:sp>
        <p:nvSpPr>
          <p:cNvPr id="8"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a:t>2</a:t>
            </a:r>
          </a:p>
        </p:txBody>
      </p:sp>
    </p:spTree>
    <p:extLst>
      <p:ext uri="{BB962C8B-B14F-4D97-AF65-F5344CB8AC3E}">
        <p14:creationId xmlns:p14="http://schemas.microsoft.com/office/powerpoint/2010/main" val="2553735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Personlige holdninger og professionel etik</a:t>
            </a:r>
          </a:p>
        </p:txBody>
      </p:sp>
      <p:sp>
        <p:nvSpPr>
          <p:cNvPr id="3" name="Pladsholder til indhold 2"/>
          <p:cNvSpPr>
            <a:spLocks noGrp="1"/>
          </p:cNvSpPr>
          <p:nvPr>
            <p:ph idx="1"/>
          </p:nvPr>
        </p:nvSpPr>
        <p:spPr>
          <a:xfrm>
            <a:off x="450850" y="1457489"/>
            <a:ext cx="8243888" cy="4603186"/>
          </a:xfrm>
        </p:spPr>
        <p:txBody>
          <a:bodyPr>
            <a:normAutofit lnSpcReduction="10000"/>
          </a:bodyPr>
          <a:lstStyle/>
          <a:p>
            <a:pPr marL="0" indent="0">
              <a:buNone/>
            </a:pPr>
            <a:r>
              <a:rPr lang="da-DK" kern="1200" dirty="0" smtClean="0">
                <a:solidFill>
                  <a:srgbClr val="490000"/>
                </a:solidFill>
                <a:ea typeface="Geneva" charset="0"/>
              </a:rPr>
              <a:t>En </a:t>
            </a:r>
            <a:r>
              <a:rPr lang="da-DK" kern="1200" dirty="0">
                <a:solidFill>
                  <a:srgbClr val="490000"/>
                </a:solidFill>
                <a:ea typeface="Geneva" charset="0"/>
              </a:rPr>
              <a:t>forudsætning for at yde en professionel indsats er, at man skærper sin bevidsthed om egne normer, holdninger og grænser, så de ikke bliver styrende for det professionelle arbejde. </a:t>
            </a:r>
          </a:p>
          <a:p>
            <a:pPr marL="0" indent="0">
              <a:buNone/>
            </a:pPr>
            <a:r>
              <a:rPr lang="da-DK" kern="1200" dirty="0" smtClean="0">
                <a:solidFill>
                  <a:srgbClr val="490000"/>
                </a:solidFill>
                <a:ea typeface="Geneva" charset="0"/>
              </a:rPr>
              <a:t>Man bør kunne skelne mellem: </a:t>
            </a:r>
          </a:p>
          <a:p>
            <a:r>
              <a:rPr lang="da-DK" kern="1200" dirty="0">
                <a:solidFill>
                  <a:srgbClr val="490000"/>
                </a:solidFill>
                <a:ea typeface="Geneva" charset="0"/>
              </a:rPr>
              <a:t>P</a:t>
            </a:r>
            <a:r>
              <a:rPr lang="da-DK" kern="1200" dirty="0" smtClean="0">
                <a:solidFill>
                  <a:srgbClr val="490000"/>
                </a:solidFill>
                <a:ea typeface="Geneva" charset="0"/>
              </a:rPr>
              <a:t>ersonlige </a:t>
            </a:r>
            <a:r>
              <a:rPr lang="da-DK" kern="1200" dirty="0">
                <a:solidFill>
                  <a:srgbClr val="490000"/>
                </a:solidFill>
                <a:ea typeface="Geneva" charset="0"/>
              </a:rPr>
              <a:t>holdninger – egne normer og værdier for, hvad der er rigtigt og forkert </a:t>
            </a:r>
          </a:p>
          <a:p>
            <a:r>
              <a:rPr lang="da-DK" kern="1200" dirty="0">
                <a:solidFill>
                  <a:srgbClr val="490000"/>
                </a:solidFill>
                <a:ea typeface="Geneva" charset="0"/>
              </a:rPr>
              <a:t>P</a:t>
            </a:r>
            <a:r>
              <a:rPr lang="da-DK" kern="1200" dirty="0" smtClean="0">
                <a:solidFill>
                  <a:srgbClr val="490000"/>
                </a:solidFill>
                <a:ea typeface="Geneva" charset="0"/>
              </a:rPr>
              <a:t>rofessionel </a:t>
            </a:r>
            <a:r>
              <a:rPr lang="da-DK" kern="1200" dirty="0">
                <a:solidFill>
                  <a:srgbClr val="490000"/>
                </a:solidFill>
                <a:ea typeface="Geneva" charset="0"/>
              </a:rPr>
              <a:t>etik, hvor det er faglige værdier, som ligger til grund for vurderingen af, hvad der er </a:t>
            </a:r>
            <a:r>
              <a:rPr lang="da-DK" kern="1200" dirty="0" smtClean="0">
                <a:solidFill>
                  <a:srgbClr val="490000"/>
                </a:solidFill>
                <a:ea typeface="Geneva" charset="0"/>
              </a:rPr>
              <a:t>rigtigt </a:t>
            </a:r>
            <a:r>
              <a:rPr lang="da-DK" kern="1200" dirty="0">
                <a:solidFill>
                  <a:srgbClr val="490000"/>
                </a:solidFill>
                <a:ea typeface="Geneva" charset="0"/>
              </a:rPr>
              <a:t>og </a:t>
            </a:r>
            <a:r>
              <a:rPr lang="da-DK" kern="1200" dirty="0" smtClean="0">
                <a:solidFill>
                  <a:srgbClr val="490000"/>
                </a:solidFill>
                <a:ea typeface="Geneva" charset="0"/>
              </a:rPr>
              <a:t>forkert</a:t>
            </a:r>
          </a:p>
          <a:p>
            <a:pPr marL="0" indent="0">
              <a:buNone/>
            </a:pPr>
            <a:r>
              <a:rPr lang="da-DK" dirty="0">
                <a:solidFill>
                  <a:srgbClr val="490000"/>
                </a:solidFill>
              </a:rPr>
              <a:t>Egne holdninger og normer kan:</a:t>
            </a:r>
          </a:p>
          <a:p>
            <a:r>
              <a:rPr lang="da-DK" dirty="0">
                <a:solidFill>
                  <a:srgbClr val="490000"/>
                </a:solidFill>
              </a:rPr>
              <a:t>Udgøre en barriere for at anerkende og støtte </a:t>
            </a:r>
            <a:r>
              <a:rPr lang="da-DK" dirty="0" smtClean="0">
                <a:solidFill>
                  <a:srgbClr val="490000"/>
                </a:solidFill>
              </a:rPr>
              <a:t>barnet eller den unge</a:t>
            </a:r>
            <a:endParaRPr lang="da-DK" dirty="0">
              <a:solidFill>
                <a:srgbClr val="490000"/>
              </a:solidFill>
            </a:endParaRPr>
          </a:p>
          <a:p>
            <a:r>
              <a:rPr lang="da-DK" dirty="0">
                <a:solidFill>
                  <a:srgbClr val="490000"/>
                </a:solidFill>
              </a:rPr>
              <a:t>Gøre det sværere at arbejde fagligt og etisk </a:t>
            </a:r>
            <a:r>
              <a:rPr lang="da-DK" dirty="0" smtClean="0">
                <a:solidFill>
                  <a:srgbClr val="490000"/>
                </a:solidFill>
              </a:rPr>
              <a:t>forsvarligt</a:t>
            </a:r>
            <a:endParaRPr lang="da-DK" dirty="0">
              <a:solidFill>
                <a:srgbClr val="490000"/>
              </a:solidFill>
            </a:endParaRPr>
          </a:p>
          <a:p>
            <a:r>
              <a:rPr lang="da-DK" dirty="0">
                <a:solidFill>
                  <a:srgbClr val="490000"/>
                </a:solidFill>
              </a:rPr>
              <a:t>Være en hindring for at skabe en positiv relation til </a:t>
            </a:r>
            <a:r>
              <a:rPr lang="da-DK" dirty="0" smtClean="0">
                <a:solidFill>
                  <a:srgbClr val="490000"/>
                </a:solidFill>
              </a:rPr>
              <a:t>barnet eller den unge</a:t>
            </a:r>
            <a:endParaRPr lang="da-DK" dirty="0">
              <a:solidFill>
                <a:srgbClr val="490000"/>
              </a:solidFill>
            </a:endParaRPr>
          </a:p>
          <a:p>
            <a:endParaRPr lang="da-DK" dirty="0">
              <a:solidFill>
                <a:srgbClr val="FF0000"/>
              </a:solidFill>
            </a:endParaRPr>
          </a:p>
          <a:p>
            <a:pPr marL="0" indent="0">
              <a:buNone/>
            </a:pPr>
            <a:r>
              <a:rPr lang="da-DK" dirty="0" smtClean="0">
                <a:solidFill>
                  <a:srgbClr val="490000"/>
                </a:solidFill>
              </a:rPr>
              <a:t>Plejefamilien </a:t>
            </a:r>
            <a:r>
              <a:rPr lang="da-DK" dirty="0">
                <a:solidFill>
                  <a:srgbClr val="490000"/>
                </a:solidFill>
              </a:rPr>
              <a:t>har i samarbejde med familieplejekonsulenten ansvar for, at der er en løbende dialog. Åbenhed og anerkendelse muliggør dialog.</a:t>
            </a:r>
          </a:p>
          <a:p>
            <a:pPr marL="0" indent="0">
              <a:buNone/>
            </a:pPr>
            <a:endParaRPr lang="da-DK" kern="1200" dirty="0" smtClean="0">
              <a:solidFill>
                <a:srgbClr val="490000"/>
              </a:solidFill>
              <a:ea typeface="Geneva" charset="0"/>
            </a:endParaRPr>
          </a:p>
          <a:p>
            <a:pPr marL="0" indent="0">
              <a:buNone/>
            </a:pPr>
            <a:endParaRPr lang="da-DK" kern="1200" dirty="0">
              <a:solidFill>
                <a:srgbClr val="490000"/>
              </a:solidFill>
            </a:endParaRPr>
          </a:p>
        </p:txBody>
      </p:sp>
      <p:sp>
        <p:nvSpPr>
          <p:cNvPr id="5"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6"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20</a:t>
            </a:r>
            <a:endParaRPr lang="en-GB" dirty="0"/>
          </a:p>
        </p:txBody>
      </p:sp>
    </p:spTree>
    <p:extLst>
      <p:ext uri="{BB962C8B-B14F-4D97-AF65-F5344CB8AC3E}">
        <p14:creationId xmlns:p14="http://schemas.microsoft.com/office/powerpoint/2010/main" val="2635029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Regler </a:t>
            </a:r>
            <a:r>
              <a:rPr lang="da-DK" dirty="0"/>
              <a:t>og adfærdsnormer</a:t>
            </a:r>
            <a:br>
              <a:rPr lang="da-DK" dirty="0"/>
            </a:br>
            <a:endParaRPr lang="da-DK" dirty="0"/>
          </a:p>
        </p:txBody>
      </p:sp>
      <p:sp>
        <p:nvSpPr>
          <p:cNvPr id="3" name="Pladsholder til indhold 2"/>
          <p:cNvSpPr>
            <a:spLocks noGrp="1"/>
          </p:cNvSpPr>
          <p:nvPr>
            <p:ph idx="1"/>
          </p:nvPr>
        </p:nvSpPr>
        <p:spPr/>
        <p:txBody>
          <a:bodyPr>
            <a:normAutofit/>
          </a:bodyPr>
          <a:lstStyle/>
          <a:p>
            <a:pPr marL="0" indent="0">
              <a:buNone/>
            </a:pPr>
            <a:endParaRPr lang="da-DK" dirty="0" smtClean="0"/>
          </a:p>
          <a:p>
            <a:pPr marL="0" indent="0">
              <a:buNone/>
            </a:pPr>
            <a:r>
              <a:rPr lang="da-DK" dirty="0" smtClean="0"/>
              <a:t>Regler </a:t>
            </a:r>
            <a:r>
              <a:rPr lang="da-DK" dirty="0"/>
              <a:t>og </a:t>
            </a:r>
            <a:r>
              <a:rPr lang="da-DK" dirty="0" smtClean="0"/>
              <a:t>adfærdsnormer eller en husorden </a:t>
            </a:r>
            <a:r>
              <a:rPr lang="da-DK" dirty="0"/>
              <a:t>kan være konfliktpunkter i en hverdag. Reglerne handler om nødvendige og begrundede fælles normer for, hvad </a:t>
            </a:r>
            <a:r>
              <a:rPr lang="da-DK" dirty="0" smtClean="0"/>
              <a:t>barnet eller den </a:t>
            </a:r>
            <a:r>
              <a:rPr lang="da-DK" dirty="0"/>
              <a:t>unge må, kan og skal, når man </a:t>
            </a:r>
            <a:r>
              <a:rPr lang="da-DK" dirty="0" smtClean="0"/>
              <a:t>er i familien.</a:t>
            </a:r>
            <a:endParaRPr lang="da-DK" dirty="0"/>
          </a:p>
          <a:p>
            <a:pPr marL="0" indent="0">
              <a:buNone/>
            </a:pPr>
            <a:endParaRPr lang="da-DK" dirty="0" smtClean="0"/>
          </a:p>
          <a:p>
            <a:pPr marL="0" indent="0">
              <a:buNone/>
            </a:pPr>
            <a:r>
              <a:rPr lang="da-DK" dirty="0" smtClean="0"/>
              <a:t>En </a:t>
            </a:r>
            <a:r>
              <a:rPr lang="da-DK" dirty="0"/>
              <a:t>konfliktnedtrappende kultur vil have </a:t>
            </a:r>
            <a:r>
              <a:rPr lang="da-DK" dirty="0" smtClean="0"/>
              <a:t>en husorden, </a:t>
            </a:r>
            <a:r>
              <a:rPr lang="da-DK" dirty="0"/>
              <a:t>der omfatter aspekterne:</a:t>
            </a:r>
          </a:p>
          <a:p>
            <a:endParaRPr lang="da-DK" dirty="0" smtClean="0"/>
          </a:p>
          <a:p>
            <a:r>
              <a:rPr lang="da-DK" dirty="0" smtClean="0"/>
              <a:t>Et sprog- og adfærdskodeks </a:t>
            </a:r>
            <a:r>
              <a:rPr lang="da-DK" dirty="0"/>
              <a:t>som </a:t>
            </a:r>
            <a:r>
              <a:rPr lang="da-DK" dirty="0" smtClean="0"/>
              <a:t>plejeforældrene er </a:t>
            </a:r>
            <a:r>
              <a:rPr lang="da-DK" dirty="0"/>
              <a:t>enige om</a:t>
            </a:r>
          </a:p>
          <a:p>
            <a:r>
              <a:rPr lang="da-DK" dirty="0" smtClean="0"/>
              <a:t>Rammer og rytmer </a:t>
            </a:r>
            <a:r>
              <a:rPr lang="da-DK" dirty="0"/>
              <a:t>i hverdagen, som giver forudsigelighed</a:t>
            </a:r>
          </a:p>
          <a:p>
            <a:r>
              <a:rPr lang="da-DK" dirty="0" smtClean="0"/>
              <a:t>Inddragelse </a:t>
            </a:r>
            <a:r>
              <a:rPr lang="da-DK" dirty="0"/>
              <a:t>af </a:t>
            </a:r>
            <a:r>
              <a:rPr lang="da-DK" dirty="0" smtClean="0"/>
              <a:t>børnene og de </a:t>
            </a:r>
            <a:r>
              <a:rPr lang="da-DK" dirty="0"/>
              <a:t>unge i etableringen og justeringen af adfærd/normer/kultur – alt efter deres modenhed, deres behov og deres alder</a:t>
            </a:r>
          </a:p>
          <a:p>
            <a:r>
              <a:rPr lang="da-DK" dirty="0"/>
              <a:t>At plejeforældrene </a:t>
            </a:r>
            <a:r>
              <a:rPr lang="da-DK" dirty="0" smtClean="0"/>
              <a:t>forklarer børnene og de unge, </a:t>
            </a:r>
            <a:r>
              <a:rPr lang="da-DK" dirty="0"/>
              <a:t>hvorfor </a:t>
            </a:r>
            <a:r>
              <a:rPr lang="da-DK" dirty="0" smtClean="0"/>
              <a:t>de handler</a:t>
            </a:r>
            <a:r>
              <a:rPr lang="da-DK" dirty="0"/>
              <a:t>, som de gør</a:t>
            </a:r>
          </a:p>
          <a:p>
            <a:pPr marL="0" indent="0">
              <a:buNone/>
            </a:pPr>
            <a:endParaRPr lang="da-DK" dirty="0"/>
          </a:p>
        </p:txBody>
      </p:sp>
      <p:sp>
        <p:nvSpPr>
          <p:cNvPr id="5"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6"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21</a:t>
            </a:r>
            <a:endParaRPr lang="en-GB" dirty="0"/>
          </a:p>
        </p:txBody>
      </p:sp>
    </p:spTree>
    <p:extLst>
      <p:ext uri="{BB962C8B-B14F-4D97-AF65-F5344CB8AC3E}">
        <p14:creationId xmlns:p14="http://schemas.microsoft.com/office/powerpoint/2010/main" val="2798161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Forslag til mulige emner, der kan være en løbende dialog om i familien</a:t>
            </a:r>
            <a:endParaRPr lang="da-DK" dirty="0"/>
          </a:p>
        </p:txBody>
      </p:sp>
      <p:sp>
        <p:nvSpPr>
          <p:cNvPr id="5"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6"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22</a:t>
            </a:r>
            <a:endParaRPr lang="en-GB" dirty="0"/>
          </a:p>
        </p:txBody>
      </p:sp>
      <p:graphicFrame>
        <p:nvGraphicFramePr>
          <p:cNvPr id="10" name="Pladsholder til indhold 7"/>
          <p:cNvGraphicFramePr>
            <a:graphicFrameLocks/>
          </p:cNvGraphicFramePr>
          <p:nvPr>
            <p:extLst>
              <p:ext uri="{D42A27DB-BD31-4B8C-83A1-F6EECF244321}">
                <p14:modId xmlns:p14="http://schemas.microsoft.com/office/powerpoint/2010/main" val="935401740"/>
              </p:ext>
            </p:extLst>
          </p:nvPr>
        </p:nvGraphicFramePr>
        <p:xfrm>
          <a:off x="450850" y="1560513"/>
          <a:ext cx="8243888"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1781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1"/>
          <p:cNvSpPr>
            <a:spLocks noGrp="1"/>
          </p:cNvSpPr>
          <p:nvPr>
            <p:ph type="title"/>
          </p:nvPr>
        </p:nvSpPr>
        <p:spPr/>
        <p:txBody>
          <a:bodyPr anchor="t"/>
          <a:lstStyle/>
          <a:p>
            <a:r>
              <a:rPr lang="da-DK" dirty="0" smtClean="0">
                <a:latin typeface="+mn-lt"/>
              </a:rPr>
              <a:t>Øvelse:</a:t>
            </a:r>
            <a:br>
              <a:rPr lang="da-DK" dirty="0" smtClean="0">
                <a:latin typeface="+mn-lt"/>
              </a:rPr>
            </a:br>
            <a:r>
              <a:rPr lang="da-DK" dirty="0" smtClean="0">
                <a:latin typeface="+mn-lt"/>
              </a:rPr>
              <a:t>Hvor vil du placere dig selv på skalaen?</a:t>
            </a:r>
            <a:endParaRPr lang="da-DK" dirty="0">
              <a:latin typeface="+mn-lt"/>
            </a:endParaRPr>
          </a:p>
        </p:txBody>
      </p:sp>
      <p:sp>
        <p:nvSpPr>
          <p:cNvPr id="9"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10"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23</a:t>
            </a:r>
            <a:endParaRPr lang="en-GB" dirty="0"/>
          </a:p>
        </p:txBody>
      </p:sp>
      <p:graphicFrame>
        <p:nvGraphicFramePr>
          <p:cNvPr id="12" name="Pladsholder til indhold 4"/>
          <p:cNvGraphicFramePr>
            <a:graphicFrameLocks/>
          </p:cNvGraphicFramePr>
          <p:nvPr>
            <p:extLst>
              <p:ext uri="{D42A27DB-BD31-4B8C-83A1-F6EECF244321}">
                <p14:modId xmlns:p14="http://schemas.microsoft.com/office/powerpoint/2010/main" val="1529078265"/>
              </p:ext>
            </p:extLst>
          </p:nvPr>
        </p:nvGraphicFramePr>
        <p:xfrm>
          <a:off x="450850" y="1560513"/>
          <a:ext cx="8243888"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padgående pil 12"/>
          <p:cNvSpPr/>
          <p:nvPr/>
        </p:nvSpPr>
        <p:spPr>
          <a:xfrm>
            <a:off x="785612" y="3421082"/>
            <a:ext cx="484632" cy="978408"/>
          </a:xfrm>
          <a:prstGeom prst="upArrow">
            <a:avLst/>
          </a:prstGeom>
          <a:gradFill rotWithShape="1">
            <a:gsLst>
              <a:gs pos="0">
                <a:srgbClr val="E72644">
                  <a:tint val="100000"/>
                  <a:shade val="100000"/>
                  <a:satMod val="130000"/>
                </a:srgbClr>
              </a:gs>
              <a:gs pos="100000">
                <a:srgbClr val="E72644">
                  <a:tint val="50000"/>
                  <a:shade val="100000"/>
                  <a:satMod val="350000"/>
                </a:srgbClr>
              </a:gs>
            </a:gsLst>
            <a:lin ang="16200000" scaled="0"/>
          </a:gradFill>
          <a:ln w="9525" cap="flat" cmpd="sng" algn="ctr">
            <a:solidFill>
              <a:srgbClr val="E7264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smtClean="0">
              <a:ln>
                <a:noFill/>
              </a:ln>
              <a:solidFill>
                <a:prstClr val="white"/>
              </a:solidFill>
              <a:effectLst/>
              <a:uLnTx/>
              <a:uFillTx/>
              <a:latin typeface="Arial"/>
              <a:cs typeface="+mn-cs"/>
            </a:endParaRPr>
          </a:p>
        </p:txBody>
      </p:sp>
      <p:sp>
        <p:nvSpPr>
          <p:cNvPr id="14" name="Opadgående pil 13"/>
          <p:cNvSpPr/>
          <p:nvPr/>
        </p:nvSpPr>
        <p:spPr>
          <a:xfrm>
            <a:off x="7907583" y="3421082"/>
            <a:ext cx="484632" cy="978408"/>
          </a:xfrm>
          <a:prstGeom prst="upArrow">
            <a:avLst/>
          </a:prstGeom>
          <a:gradFill rotWithShape="1">
            <a:gsLst>
              <a:gs pos="0">
                <a:srgbClr val="E72644">
                  <a:tint val="100000"/>
                  <a:shade val="100000"/>
                  <a:satMod val="130000"/>
                </a:srgbClr>
              </a:gs>
              <a:gs pos="100000">
                <a:srgbClr val="E72644">
                  <a:tint val="50000"/>
                  <a:shade val="100000"/>
                  <a:satMod val="350000"/>
                </a:srgbClr>
              </a:gs>
            </a:gsLst>
            <a:lin ang="16200000" scaled="0"/>
          </a:gradFill>
          <a:ln w="9525" cap="flat" cmpd="sng" algn="ctr">
            <a:solidFill>
              <a:srgbClr val="E7264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smtClean="0">
              <a:ln>
                <a:noFill/>
              </a:ln>
              <a:solidFill>
                <a:prstClr val="white"/>
              </a:solidFill>
              <a:effectLst/>
              <a:uLnTx/>
              <a:uFillTx/>
              <a:latin typeface="Arial"/>
              <a:cs typeface="+mn-cs"/>
            </a:endParaRPr>
          </a:p>
        </p:txBody>
      </p:sp>
      <p:sp>
        <p:nvSpPr>
          <p:cNvPr id="15" name="Tekstboks 14"/>
          <p:cNvSpPr txBox="1"/>
          <p:nvPr/>
        </p:nvSpPr>
        <p:spPr>
          <a:xfrm>
            <a:off x="0" y="4422104"/>
            <a:ext cx="2627086"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black"/>
                </a:solidFill>
                <a:effectLst/>
                <a:uLnTx/>
                <a:uFillTx/>
              </a:rPr>
              <a:t>Magt skal aldrig forekomme mellem anbragte børn og unge og plejeforældre.</a:t>
            </a:r>
          </a:p>
        </p:txBody>
      </p:sp>
      <p:sp>
        <p:nvSpPr>
          <p:cNvPr id="16" name="Tekstboks 15"/>
          <p:cNvSpPr txBox="1"/>
          <p:nvPr/>
        </p:nvSpPr>
        <p:spPr>
          <a:xfrm>
            <a:off x="6911440" y="4464570"/>
            <a:ext cx="2232560"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black"/>
                </a:solidFill>
                <a:effectLst/>
                <a:uLnTx/>
                <a:uFillTx/>
              </a:rPr>
              <a:t>Magt er et nødvendigt redskab i arbejdet med anbragte børn og unge.</a:t>
            </a:r>
          </a:p>
        </p:txBody>
      </p:sp>
    </p:spTree>
    <p:extLst>
      <p:ext uri="{BB962C8B-B14F-4D97-AF65-F5344CB8AC3E}">
        <p14:creationId xmlns:p14="http://schemas.microsoft.com/office/powerpoint/2010/main" val="1087828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0850" y="425832"/>
            <a:ext cx="5868670" cy="972000"/>
          </a:xfrm>
        </p:spPr>
        <p:txBody>
          <a:bodyPr>
            <a:normAutofit fontScale="90000"/>
          </a:bodyPr>
          <a:lstStyle/>
          <a:p>
            <a:r>
              <a:rPr lang="da-DK" dirty="0" smtClean="0"/>
              <a:t/>
            </a:r>
            <a:br>
              <a:rPr lang="da-DK" dirty="0" smtClean="0"/>
            </a:br>
            <a:r>
              <a:rPr lang="da-DK" dirty="0" smtClean="0"/>
              <a:t/>
            </a:r>
            <a:br>
              <a:rPr lang="da-DK" dirty="0" smtClean="0"/>
            </a:br>
            <a:r>
              <a:rPr lang="da-DK" dirty="0" smtClean="0"/>
              <a:t>Opsamling</a:t>
            </a:r>
            <a:endParaRPr lang="da-DK" dirty="0"/>
          </a:p>
        </p:txBody>
      </p:sp>
      <p:pic>
        <p:nvPicPr>
          <p:cNvPr id="5"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903" y="1417329"/>
            <a:ext cx="8591780" cy="4677920"/>
          </a:xfrm>
        </p:spPr>
      </p:pic>
      <p:sp>
        <p:nvSpPr>
          <p:cNvPr id="3" name="Pladsholder til diasnummer 2"/>
          <p:cNvSpPr>
            <a:spLocks noGrp="1"/>
          </p:cNvSpPr>
          <p:nvPr>
            <p:ph type="sldNum" sz="quarter" idx="12"/>
          </p:nvPr>
        </p:nvSpPr>
        <p:spPr/>
        <p:txBody>
          <a:bodyPr/>
          <a:lstStyle/>
          <a:p>
            <a:fld id="{2237DD9B-FC4E-4795-9680-30F6B96BD320}" type="slidenum">
              <a:rPr lang="da-DK" smtClean="0"/>
              <a:t>24</a:t>
            </a:fld>
            <a:endParaRPr lang="da-DK"/>
          </a:p>
        </p:txBody>
      </p:sp>
      <p:sp>
        <p:nvSpPr>
          <p:cNvPr id="6" name="Pladsholder til sidefod 2"/>
          <p:cNvSpPr txBox="1">
            <a:spLocks/>
          </p:cNvSpPr>
          <p:nvPr/>
        </p:nvSpPr>
        <p:spPr>
          <a:xfrm>
            <a:off x="191813" y="6356350"/>
            <a:ext cx="2895600" cy="365125"/>
          </a:xfrm>
          <a:prstGeom prst="rect">
            <a:avLst/>
          </a:prstGeom>
        </p:spPr>
        <p:txBody>
          <a:bodyPr vert="horz" lIns="91440" tIns="45720" rIns="91440" bIns="45720" rtlCol="0" anchor="ctr"/>
          <a:lstStyle>
            <a:defPPr>
              <a:defRPr lang="en-GB"/>
            </a:defPPr>
            <a:lvl1pPr algn="l"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dirty="0" smtClean="0"/>
              <a:t>Kultur og dialog som redskab til konfliktnedtrapning</a:t>
            </a:r>
            <a:endParaRPr lang="en-GB" dirty="0"/>
          </a:p>
        </p:txBody>
      </p:sp>
    </p:spTree>
    <p:extLst>
      <p:ext uri="{BB962C8B-B14F-4D97-AF65-F5344CB8AC3E}">
        <p14:creationId xmlns:p14="http://schemas.microsoft.com/office/powerpoint/2010/main" val="3985788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mn-lt"/>
              </a:rPr>
              <a:t>Litteratur</a:t>
            </a:r>
            <a:endParaRPr lang="da-DK" dirty="0">
              <a:latin typeface="+mn-lt"/>
            </a:endParaRPr>
          </a:p>
        </p:txBody>
      </p:sp>
      <p:sp>
        <p:nvSpPr>
          <p:cNvPr id="3" name="Pladsholder til indhold 2"/>
          <p:cNvSpPr>
            <a:spLocks noGrp="1"/>
          </p:cNvSpPr>
          <p:nvPr>
            <p:ph idx="1"/>
          </p:nvPr>
        </p:nvSpPr>
        <p:spPr/>
        <p:txBody>
          <a:bodyPr/>
          <a:lstStyle/>
          <a:p>
            <a:r>
              <a:rPr lang="da-DK" dirty="0"/>
              <a:t>Warming, H. (2011) </a:t>
            </a:r>
            <a:r>
              <a:rPr lang="da-DK" i="1" dirty="0"/>
              <a:t>Børneperspektiver – Børn som ligeværdige medspillere i socialt og pædagogisk </a:t>
            </a:r>
            <a:r>
              <a:rPr lang="da-DK" i="1" dirty="0" smtClean="0"/>
              <a:t>arbejde.</a:t>
            </a:r>
            <a:endParaRPr lang="da-DK" dirty="0"/>
          </a:p>
          <a:p>
            <a:r>
              <a:rPr lang="da-DK" dirty="0"/>
              <a:t>Kayser, S. (2005</a:t>
            </a:r>
            <a:r>
              <a:rPr lang="da-DK" dirty="0" smtClean="0"/>
              <a:t>) </a:t>
            </a:r>
            <a:r>
              <a:rPr lang="da-DK" i="1" dirty="0" smtClean="0"/>
              <a:t>På den anden side – etik, dilemmaer og omsorg. </a:t>
            </a:r>
            <a:r>
              <a:rPr lang="da-DK" dirty="0" smtClean="0"/>
              <a:t>Ringsted</a:t>
            </a:r>
            <a:r>
              <a:rPr lang="da-DK" dirty="0"/>
              <a:t>: UFC Handicap. </a:t>
            </a:r>
            <a:endParaRPr lang="da-DK" dirty="0" smtClean="0"/>
          </a:p>
          <a:p>
            <a:r>
              <a:rPr lang="en-US" dirty="0"/>
              <a:t>Beauchamp, T. &amp; Childress, J. (2008</a:t>
            </a:r>
            <a:r>
              <a:rPr lang="en-US" dirty="0" smtClean="0"/>
              <a:t>) </a:t>
            </a:r>
            <a:r>
              <a:rPr lang="en-US" i="1" dirty="0"/>
              <a:t>Principles of </a:t>
            </a:r>
            <a:r>
              <a:rPr lang="en-US" i="1" dirty="0" smtClean="0"/>
              <a:t>Biomedical </a:t>
            </a:r>
            <a:r>
              <a:rPr lang="en-US" i="1" dirty="0"/>
              <a:t>Ethics. 6th </a:t>
            </a:r>
            <a:r>
              <a:rPr lang="en-US" i="1" dirty="0" smtClean="0"/>
              <a:t>Edition</a:t>
            </a:r>
            <a:r>
              <a:rPr lang="en-US" dirty="0" smtClean="0"/>
              <a:t> Oxford</a:t>
            </a:r>
            <a:r>
              <a:rPr lang="en-US" dirty="0"/>
              <a:t>: Oxford University Press. </a:t>
            </a:r>
            <a:endParaRPr lang="en-US" dirty="0" smtClean="0"/>
          </a:p>
          <a:p>
            <a:r>
              <a:rPr lang="da-DK" dirty="0" smtClean="0"/>
              <a:t>Jensen, P. (2010) </a:t>
            </a:r>
            <a:r>
              <a:rPr lang="da-DK" i="1" dirty="0" smtClean="0"/>
              <a:t>Magten </a:t>
            </a:r>
            <a:r>
              <a:rPr lang="da-DK" i="1" dirty="0"/>
              <a:t>i det praktiske pædagogiske døgnarbejde med børn og </a:t>
            </a:r>
            <a:r>
              <a:rPr lang="da-DK" i="1" dirty="0" smtClean="0"/>
              <a:t>unge, </a:t>
            </a:r>
            <a:r>
              <a:rPr lang="da-DK" dirty="0"/>
              <a:t>Socialpædagogen nr. 2, 2010.</a:t>
            </a:r>
          </a:p>
          <a:p>
            <a:endParaRPr lang="en-US" dirty="0" smtClean="0"/>
          </a:p>
          <a:p>
            <a:endParaRPr lang="da-DK" dirty="0"/>
          </a:p>
        </p:txBody>
      </p:sp>
      <p:sp>
        <p:nvSpPr>
          <p:cNvPr id="5"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6"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25</a:t>
            </a:r>
            <a:endParaRPr lang="en-GB" dirty="0"/>
          </a:p>
        </p:txBody>
      </p:sp>
    </p:spTree>
    <p:extLst>
      <p:ext uri="{BB962C8B-B14F-4D97-AF65-F5344CB8AC3E}">
        <p14:creationId xmlns:p14="http://schemas.microsoft.com/office/powerpoint/2010/main" val="1416869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mn-lt"/>
              </a:rPr>
              <a:t>Indhold</a:t>
            </a:r>
            <a:endParaRPr lang="da-DK" dirty="0">
              <a:latin typeface="+mn-lt"/>
            </a:endParaRPr>
          </a:p>
        </p:txBody>
      </p:sp>
      <p:sp>
        <p:nvSpPr>
          <p:cNvPr id="3" name="Pladsholder til indhold 2"/>
          <p:cNvSpPr>
            <a:spLocks noGrp="1"/>
          </p:cNvSpPr>
          <p:nvPr>
            <p:ph idx="1"/>
          </p:nvPr>
        </p:nvSpPr>
        <p:spPr/>
        <p:txBody>
          <a:bodyPr>
            <a:normAutofit/>
          </a:bodyPr>
          <a:lstStyle/>
          <a:p>
            <a:pPr marL="0" indent="0">
              <a:buNone/>
            </a:pPr>
            <a:r>
              <a:rPr lang="da-DK" dirty="0" smtClean="0">
                <a:solidFill>
                  <a:schemeClr val="tx1"/>
                </a:solidFill>
                <a:latin typeface="+mn-lt"/>
              </a:rPr>
              <a:t>Modulets indhold:</a:t>
            </a:r>
          </a:p>
          <a:p>
            <a:pPr lvl="1">
              <a:buFont typeface="Arial" panose="020B0604020202020204" pitchFamily="34" charset="0"/>
              <a:buChar char="•"/>
            </a:pPr>
            <a:r>
              <a:rPr lang="da-DK" dirty="0" smtClean="0"/>
              <a:t>Hvad </a:t>
            </a:r>
            <a:r>
              <a:rPr lang="da-DK" dirty="0"/>
              <a:t>er magt</a:t>
            </a:r>
            <a:r>
              <a:rPr lang="da-DK" dirty="0" smtClean="0"/>
              <a:t>?</a:t>
            </a:r>
          </a:p>
          <a:p>
            <a:pPr lvl="1">
              <a:buFont typeface="Arial" panose="020B0604020202020204" pitchFamily="34" charset="0"/>
              <a:buChar char="•"/>
            </a:pPr>
            <a:r>
              <a:rPr lang="da-DK" dirty="0"/>
              <a:t>Omsorg og </a:t>
            </a:r>
            <a:r>
              <a:rPr lang="da-DK" dirty="0" smtClean="0"/>
              <a:t>magt</a:t>
            </a:r>
          </a:p>
          <a:p>
            <a:pPr lvl="1">
              <a:buFont typeface="Arial" panose="020B0604020202020204" pitchFamily="34" charset="0"/>
              <a:buChar char="•"/>
            </a:pPr>
            <a:r>
              <a:rPr lang="da-DK" dirty="0"/>
              <a:t>Forbud mod ydmygende, hånende og nedværdigende </a:t>
            </a:r>
            <a:r>
              <a:rPr lang="da-DK" dirty="0" smtClean="0"/>
              <a:t>behandling</a:t>
            </a:r>
          </a:p>
          <a:p>
            <a:pPr lvl="1">
              <a:buFont typeface="Arial" panose="020B0604020202020204" pitchFamily="34" charset="0"/>
              <a:buChar char="•"/>
            </a:pPr>
            <a:r>
              <a:rPr lang="da-DK" dirty="0"/>
              <a:t>Sprog, kultur og etik </a:t>
            </a:r>
            <a:endParaRPr lang="da-DK" dirty="0" smtClean="0"/>
          </a:p>
          <a:p>
            <a:pPr lvl="1">
              <a:buFont typeface="Arial" panose="020B0604020202020204" pitchFamily="34" charset="0"/>
              <a:buChar char="•"/>
            </a:pPr>
            <a:endParaRPr lang="da-DK" dirty="0">
              <a:solidFill>
                <a:srgbClr val="FF0000"/>
              </a:solidFill>
              <a:latin typeface="+mn-lt"/>
            </a:endParaRPr>
          </a:p>
          <a:p>
            <a:pPr marL="0" indent="0">
              <a:buNone/>
            </a:pPr>
            <a:r>
              <a:rPr lang="da-DK" dirty="0">
                <a:solidFill>
                  <a:schemeClr val="tx1"/>
                </a:solidFill>
              </a:rPr>
              <a:t>Andre relevante moduler til plejefamilier:</a:t>
            </a:r>
          </a:p>
          <a:p>
            <a:r>
              <a:rPr lang="da-DK" dirty="0" smtClean="0"/>
              <a:t>Opfølgning </a:t>
            </a:r>
            <a:r>
              <a:rPr lang="da-DK" dirty="0"/>
              <a:t>på konflikter – samtale med barnet eller den unge</a:t>
            </a:r>
          </a:p>
          <a:p>
            <a:r>
              <a:rPr lang="da-DK" dirty="0"/>
              <a:t>Konflikthåndtering og – forebyggelse</a:t>
            </a:r>
          </a:p>
          <a:p>
            <a:r>
              <a:rPr lang="da-DK" dirty="0"/>
              <a:t>Indberetninger (Kommunale plejefamilier)</a:t>
            </a:r>
          </a:p>
          <a:p>
            <a:pPr marL="0" indent="0">
              <a:buNone/>
            </a:pPr>
            <a:endParaRPr lang="da-DK" dirty="0"/>
          </a:p>
          <a:p>
            <a:pPr marL="0" indent="0">
              <a:buNone/>
            </a:pPr>
            <a:r>
              <a:rPr lang="da-DK" dirty="0">
                <a:solidFill>
                  <a:schemeClr val="tx1"/>
                </a:solidFill>
              </a:rPr>
              <a:t>Herudover er der flere moduler omkring lovgivningen.</a:t>
            </a:r>
          </a:p>
          <a:p>
            <a:pPr marL="0" indent="0">
              <a:buNone/>
            </a:pPr>
            <a:endParaRPr lang="da-DK" dirty="0">
              <a:solidFill>
                <a:srgbClr val="FF0000"/>
              </a:solidFill>
              <a:latin typeface="+mn-lt"/>
            </a:endParaRPr>
          </a:p>
        </p:txBody>
      </p:sp>
      <p:sp>
        <p:nvSpPr>
          <p:cNvPr id="5"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6"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a:t>3</a:t>
            </a:r>
          </a:p>
        </p:txBody>
      </p:sp>
    </p:spTree>
    <p:extLst>
      <p:ext uri="{BB962C8B-B14F-4D97-AF65-F5344CB8AC3E}">
        <p14:creationId xmlns:p14="http://schemas.microsoft.com/office/powerpoint/2010/main" val="2839076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algn="ctr"/>
            <a:r>
              <a:rPr lang="da-DK" sz="2800" dirty="0" smtClean="0"/>
              <a:t/>
            </a:r>
            <a:br>
              <a:rPr lang="da-DK" sz="2800" dirty="0" smtClean="0"/>
            </a:br>
            <a:r>
              <a:rPr lang="da-DK" sz="2800" dirty="0" smtClean="0"/>
              <a:t>Hvad er magt?</a:t>
            </a:r>
            <a:endParaRPr lang="da-DK" sz="2800" dirty="0"/>
          </a:p>
        </p:txBody>
      </p:sp>
    </p:spTree>
    <p:extLst>
      <p:ext uri="{BB962C8B-B14F-4D97-AF65-F5344CB8AC3E}">
        <p14:creationId xmlns:p14="http://schemas.microsoft.com/office/powerpoint/2010/main" val="551402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 Hvad er magt?</a:t>
            </a:r>
            <a:endParaRPr lang="da-DK" dirty="0"/>
          </a:p>
        </p:txBody>
      </p:sp>
      <p:sp>
        <p:nvSpPr>
          <p:cNvPr id="3" name="Pladsholder til indhold 2"/>
          <p:cNvSpPr>
            <a:spLocks noGrp="1"/>
          </p:cNvSpPr>
          <p:nvPr>
            <p:ph idx="1"/>
          </p:nvPr>
        </p:nvSpPr>
        <p:spPr/>
        <p:txBody>
          <a:bodyPr>
            <a:normAutofit/>
          </a:bodyPr>
          <a:lstStyle/>
          <a:p>
            <a:pPr marL="0" indent="0">
              <a:buNone/>
            </a:pPr>
            <a:endParaRPr lang="da-DK" b="1" dirty="0" smtClean="0"/>
          </a:p>
          <a:p>
            <a:pPr marL="0" indent="0">
              <a:buNone/>
            </a:pPr>
            <a:r>
              <a:rPr lang="da-DK" dirty="0" smtClean="0"/>
              <a:t>Ét eksempel pr. person på episoder med børn eller unge, der for jer viser udøvelse af magt eller episoder, hvor I er i tvivl, om der blev anvendt magt.</a:t>
            </a:r>
          </a:p>
          <a:p>
            <a:pPr marL="0" indent="0">
              <a:buNone/>
            </a:pPr>
            <a:endParaRPr lang="da-DK" dirty="0" smtClean="0"/>
          </a:p>
          <a:p>
            <a:pPr marL="0" indent="0">
              <a:buNone/>
            </a:pPr>
            <a:endParaRPr lang="da-DK" dirty="0"/>
          </a:p>
          <a:p>
            <a:pPr marL="0" indent="0">
              <a:buNone/>
            </a:pPr>
            <a:endParaRPr lang="da-DK" dirty="0" smtClean="0"/>
          </a:p>
          <a:p>
            <a:endParaRPr lang="da-DK" dirty="0" smtClean="0"/>
          </a:p>
          <a:p>
            <a:pPr marL="0" indent="0">
              <a:buNone/>
            </a:pPr>
            <a:endParaRPr lang="da-DK" dirty="0"/>
          </a:p>
        </p:txBody>
      </p:sp>
      <p:sp>
        <p:nvSpPr>
          <p:cNvPr id="4" name="Pladsholder til tekst 3"/>
          <p:cNvSpPr>
            <a:spLocks noGrp="1"/>
          </p:cNvSpPr>
          <p:nvPr>
            <p:ph type="body" sz="quarter" idx="11"/>
          </p:nvPr>
        </p:nvSpPr>
        <p:spPr>
          <a:xfrm>
            <a:off x="5389543" y="2957369"/>
            <a:ext cx="2410863" cy="1493753"/>
          </a:xfrm>
        </p:spPr>
        <p:txBody>
          <a:bodyPr>
            <a:normAutofit fontScale="92500" lnSpcReduction="20000"/>
          </a:bodyPr>
          <a:lstStyle/>
          <a:p>
            <a:r>
              <a:rPr lang="da-DK" sz="1400" dirty="0"/>
              <a:t>Det kan både være i fysisk og i sproglig forstand.</a:t>
            </a:r>
          </a:p>
          <a:p>
            <a:endParaRPr lang="da-DK" sz="1400" dirty="0"/>
          </a:p>
          <a:p>
            <a:r>
              <a:rPr lang="da-DK" sz="1400" dirty="0"/>
              <a:t>Det kan være </a:t>
            </a:r>
            <a:r>
              <a:rPr lang="da-DK" sz="1400" dirty="0" smtClean="0"/>
              <a:t>noget, </a:t>
            </a:r>
            <a:r>
              <a:rPr lang="da-DK" sz="1400" dirty="0"/>
              <a:t>I selv har </a:t>
            </a:r>
            <a:r>
              <a:rPr lang="da-DK" sz="1400" dirty="0" smtClean="0"/>
              <a:t>oplevet </a:t>
            </a:r>
            <a:r>
              <a:rPr lang="da-DK" sz="1400" dirty="0"/>
              <a:t>eller har hørt om for eksempel i dagtilbud, skole, </a:t>
            </a:r>
            <a:r>
              <a:rPr lang="da-DK" sz="1400" dirty="0" smtClean="0"/>
              <a:t>supermarkedet</a:t>
            </a:r>
            <a:r>
              <a:rPr lang="da-DK" sz="1400" dirty="0"/>
              <a:t> </a:t>
            </a:r>
            <a:r>
              <a:rPr lang="da-DK" sz="1400" dirty="0" smtClean="0"/>
              <a:t>eller </a:t>
            </a:r>
            <a:r>
              <a:rPr lang="da-DK" sz="1400" dirty="0"/>
              <a:t>jeres arbejdsliv.</a:t>
            </a:r>
          </a:p>
          <a:p>
            <a:endParaRPr lang="da-DK" sz="1400" dirty="0"/>
          </a:p>
        </p:txBody>
      </p:sp>
      <p:sp>
        <p:nvSpPr>
          <p:cNvPr id="6"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7"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5</a:t>
            </a:r>
            <a:endParaRPr lang="en-GB" dirty="0"/>
          </a:p>
        </p:txBody>
      </p:sp>
    </p:spTree>
    <p:extLst>
      <p:ext uri="{BB962C8B-B14F-4D97-AF65-F5344CB8AC3E}">
        <p14:creationId xmlns:p14="http://schemas.microsoft.com/office/powerpoint/2010/main" val="2323521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1"/>
          <p:cNvSpPr>
            <a:spLocks noGrp="1"/>
          </p:cNvSpPr>
          <p:nvPr>
            <p:ph type="title"/>
          </p:nvPr>
        </p:nvSpPr>
        <p:spPr/>
        <p:txBody>
          <a:bodyPr anchor="t">
            <a:normAutofit/>
          </a:bodyPr>
          <a:lstStyle/>
          <a:p>
            <a:r>
              <a:rPr lang="da-DK" dirty="0" smtClean="0">
                <a:latin typeface="+mn-lt"/>
              </a:rPr>
              <a:t>Øvelse:</a:t>
            </a:r>
            <a:br>
              <a:rPr lang="da-DK" dirty="0" smtClean="0">
                <a:latin typeface="+mn-lt"/>
              </a:rPr>
            </a:br>
            <a:r>
              <a:rPr lang="da-DK" dirty="0" smtClean="0">
                <a:latin typeface="+mn-lt"/>
              </a:rPr>
              <a:t>Hvor vil du placere dig selv på skalaen?</a:t>
            </a:r>
            <a:endParaRPr lang="da-DK" dirty="0">
              <a:latin typeface="+mn-lt"/>
            </a:endParaRPr>
          </a:p>
        </p:txBody>
      </p:sp>
      <p:sp>
        <p:nvSpPr>
          <p:cNvPr id="9"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10"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6</a:t>
            </a:r>
            <a:endParaRPr lang="en-GB" dirty="0"/>
          </a:p>
        </p:txBody>
      </p:sp>
      <p:graphicFrame>
        <p:nvGraphicFramePr>
          <p:cNvPr id="13" name="Pladsholder til indhold 4"/>
          <p:cNvGraphicFramePr>
            <a:graphicFrameLocks/>
          </p:cNvGraphicFramePr>
          <p:nvPr>
            <p:extLst>
              <p:ext uri="{D42A27DB-BD31-4B8C-83A1-F6EECF244321}">
                <p14:modId xmlns:p14="http://schemas.microsoft.com/office/powerpoint/2010/main" val="2348241022"/>
              </p:ext>
            </p:extLst>
          </p:nvPr>
        </p:nvGraphicFramePr>
        <p:xfrm>
          <a:off x="450850" y="1560513"/>
          <a:ext cx="8243888"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Opadgående pil 13"/>
          <p:cNvSpPr/>
          <p:nvPr/>
        </p:nvSpPr>
        <p:spPr>
          <a:xfrm>
            <a:off x="744792" y="3421082"/>
            <a:ext cx="484632" cy="978408"/>
          </a:xfrm>
          <a:prstGeom prst="upArrow">
            <a:avLst/>
          </a:prstGeom>
          <a:gradFill rotWithShape="1">
            <a:gsLst>
              <a:gs pos="0">
                <a:srgbClr val="E72644">
                  <a:tint val="100000"/>
                  <a:shade val="100000"/>
                  <a:satMod val="130000"/>
                </a:srgbClr>
              </a:gs>
              <a:gs pos="100000">
                <a:srgbClr val="E72644">
                  <a:tint val="50000"/>
                  <a:shade val="100000"/>
                  <a:satMod val="350000"/>
                </a:srgbClr>
              </a:gs>
            </a:gsLst>
            <a:lin ang="16200000" scaled="0"/>
          </a:gradFill>
          <a:ln w="9525" cap="flat" cmpd="sng" algn="ctr">
            <a:solidFill>
              <a:srgbClr val="E7264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smtClean="0">
              <a:ln>
                <a:noFill/>
              </a:ln>
              <a:solidFill>
                <a:prstClr val="white"/>
              </a:solidFill>
              <a:effectLst/>
              <a:uLnTx/>
              <a:uFillTx/>
              <a:latin typeface="Arial"/>
              <a:cs typeface="+mn-cs"/>
            </a:endParaRPr>
          </a:p>
        </p:txBody>
      </p:sp>
      <p:sp>
        <p:nvSpPr>
          <p:cNvPr id="15" name="Opadgående pil 14"/>
          <p:cNvSpPr/>
          <p:nvPr/>
        </p:nvSpPr>
        <p:spPr>
          <a:xfrm>
            <a:off x="7907583" y="3421082"/>
            <a:ext cx="484632" cy="978408"/>
          </a:xfrm>
          <a:prstGeom prst="upArrow">
            <a:avLst/>
          </a:prstGeom>
          <a:gradFill rotWithShape="1">
            <a:gsLst>
              <a:gs pos="0">
                <a:srgbClr val="E72644">
                  <a:tint val="100000"/>
                  <a:shade val="100000"/>
                  <a:satMod val="130000"/>
                </a:srgbClr>
              </a:gs>
              <a:gs pos="100000">
                <a:srgbClr val="E72644">
                  <a:tint val="50000"/>
                  <a:shade val="100000"/>
                  <a:satMod val="350000"/>
                </a:srgbClr>
              </a:gs>
            </a:gsLst>
            <a:lin ang="16200000" scaled="0"/>
          </a:gradFill>
          <a:ln w="9525" cap="flat" cmpd="sng" algn="ctr">
            <a:solidFill>
              <a:srgbClr val="E7264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smtClean="0">
              <a:ln>
                <a:noFill/>
              </a:ln>
              <a:solidFill>
                <a:prstClr val="white"/>
              </a:solidFill>
              <a:effectLst/>
              <a:uLnTx/>
              <a:uFillTx/>
              <a:latin typeface="Arial"/>
              <a:cs typeface="+mn-cs"/>
            </a:endParaRPr>
          </a:p>
        </p:txBody>
      </p:sp>
      <p:sp>
        <p:nvSpPr>
          <p:cNvPr id="16" name="Tekstboks 15"/>
          <p:cNvSpPr txBox="1"/>
          <p:nvPr/>
        </p:nvSpPr>
        <p:spPr>
          <a:xfrm>
            <a:off x="-35624" y="4429863"/>
            <a:ext cx="2627086"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black"/>
                </a:solidFill>
                <a:effectLst/>
                <a:uLnTx/>
                <a:uFillTx/>
              </a:rPr>
              <a:t>Magt skal aldrig</a:t>
            </a:r>
            <a:r>
              <a:rPr kumimoji="0" lang="da-DK" sz="1400" b="0" i="0" u="none" strike="noStrike" kern="0" cap="none" spc="0" normalizeH="0" noProof="0" dirty="0" smtClean="0">
                <a:ln>
                  <a:noFill/>
                </a:ln>
                <a:solidFill>
                  <a:prstClr val="black"/>
                </a:solidFill>
                <a:effectLst/>
                <a:uLnTx/>
                <a:uFillTx/>
              </a:rPr>
              <a:t> </a:t>
            </a:r>
            <a:r>
              <a:rPr kumimoji="0" lang="da-DK" sz="1400" b="0" i="0" u="none" strike="noStrike" kern="0" cap="none" spc="0" normalizeH="0" baseline="0" noProof="0" dirty="0" smtClean="0">
                <a:ln>
                  <a:noFill/>
                </a:ln>
                <a:solidFill>
                  <a:prstClr val="black"/>
                </a:solidFill>
                <a:effectLst/>
                <a:uLnTx/>
                <a:uFillTx/>
              </a:rPr>
              <a:t>forekomme mellem anbragte børn og unge og plejeforældre.</a:t>
            </a:r>
          </a:p>
        </p:txBody>
      </p:sp>
      <p:sp>
        <p:nvSpPr>
          <p:cNvPr id="17" name="Tekstboks 16"/>
          <p:cNvSpPr txBox="1"/>
          <p:nvPr/>
        </p:nvSpPr>
        <p:spPr>
          <a:xfrm>
            <a:off x="6893482" y="4447894"/>
            <a:ext cx="2232560"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smtClean="0">
                <a:ln>
                  <a:noFill/>
                </a:ln>
                <a:solidFill>
                  <a:prstClr val="black"/>
                </a:solidFill>
                <a:effectLst/>
                <a:uLnTx/>
                <a:uFillTx/>
              </a:rPr>
              <a:t>Magt er et nødvendigt redskab i arbejdet med anbragte børn og unge.</a:t>
            </a:r>
          </a:p>
        </p:txBody>
      </p:sp>
    </p:spTree>
    <p:extLst>
      <p:ext uri="{BB962C8B-B14F-4D97-AF65-F5344CB8AC3E}">
        <p14:creationId xmlns:p14="http://schemas.microsoft.com/office/powerpoint/2010/main" val="2266461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Opsamling i </a:t>
            </a:r>
            <a:r>
              <a:rPr lang="da-DK" dirty="0" smtClean="0"/>
              <a:t>plenum:</a:t>
            </a:r>
            <a:r>
              <a:rPr lang="da-DK" dirty="0"/>
              <a:t/>
            </a:r>
            <a:br>
              <a:rPr lang="da-DK" dirty="0"/>
            </a:br>
            <a:r>
              <a:rPr lang="da-DK" dirty="0" smtClean="0"/>
              <a:t>Hvad er magt?</a:t>
            </a:r>
            <a:endParaRPr lang="da-DK" dirty="0"/>
          </a:p>
        </p:txBody>
      </p:sp>
      <p:sp>
        <p:nvSpPr>
          <p:cNvPr id="3" name="Pladsholder til indhold 2"/>
          <p:cNvSpPr>
            <a:spLocks noGrp="1"/>
          </p:cNvSpPr>
          <p:nvPr>
            <p:ph idx="1"/>
          </p:nvPr>
        </p:nvSpPr>
        <p:spPr/>
        <p:txBody>
          <a:bodyPr>
            <a:normAutofit/>
          </a:bodyPr>
          <a:lstStyle/>
          <a:p>
            <a:pPr marL="0" indent="0">
              <a:buNone/>
            </a:pPr>
            <a:endParaRPr lang="da-DK" dirty="0"/>
          </a:p>
        </p:txBody>
      </p:sp>
      <p:sp>
        <p:nvSpPr>
          <p:cNvPr id="7" name="Pladsholder til tekst 6"/>
          <p:cNvSpPr>
            <a:spLocks noGrp="1"/>
          </p:cNvSpPr>
          <p:nvPr>
            <p:ph type="body" sz="quarter" idx="11"/>
          </p:nvPr>
        </p:nvSpPr>
        <p:spPr/>
        <p:txBody>
          <a:bodyPr>
            <a:normAutofit lnSpcReduction="10000"/>
          </a:bodyPr>
          <a:lstStyle/>
          <a:p>
            <a:r>
              <a:rPr lang="da-DK" dirty="0"/>
              <a:t>Hvad tænker I om udsagnene?</a:t>
            </a:r>
          </a:p>
          <a:p>
            <a:r>
              <a:rPr lang="da-DK" dirty="0"/>
              <a:t>Og hvad tænker I om jeres egne eksempler?</a:t>
            </a:r>
          </a:p>
          <a:p>
            <a:endParaRPr lang="da-DK" dirty="0"/>
          </a:p>
        </p:txBody>
      </p:sp>
      <p:sp>
        <p:nvSpPr>
          <p:cNvPr id="4" name="Oval billedforklaring 3"/>
          <p:cNvSpPr/>
          <p:nvPr/>
        </p:nvSpPr>
        <p:spPr>
          <a:xfrm>
            <a:off x="0" y="3709322"/>
            <a:ext cx="3452648" cy="1514773"/>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r>
              <a:rPr lang="da-DK" sz="1600" dirty="0" smtClean="0"/>
              <a:t>”Når vores teenagedreng ikke vil stå op, så kaster vi en smule vand i hovedet på ham”</a:t>
            </a:r>
            <a:endParaRPr lang="da-DK" sz="1600" dirty="0"/>
          </a:p>
        </p:txBody>
      </p:sp>
      <p:sp>
        <p:nvSpPr>
          <p:cNvPr id="5" name="Oval billedforklaring 4"/>
          <p:cNvSpPr/>
          <p:nvPr/>
        </p:nvSpPr>
        <p:spPr>
          <a:xfrm>
            <a:off x="1191292" y="1367421"/>
            <a:ext cx="3452648" cy="1861006"/>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r>
              <a:rPr lang="da-DK" sz="1600" dirty="0" smtClean="0"/>
              <a:t>”Når vores 10-årige prøver at åbne sikkerhedsselen, mens vi kører, så holder vi hans hænder”</a:t>
            </a:r>
            <a:endParaRPr lang="da-DK" sz="1600" dirty="0"/>
          </a:p>
        </p:txBody>
      </p:sp>
      <p:sp>
        <p:nvSpPr>
          <p:cNvPr id="6" name="Oval billedforklaring 5"/>
          <p:cNvSpPr/>
          <p:nvPr/>
        </p:nvSpPr>
        <p:spPr>
          <a:xfrm>
            <a:off x="3025723" y="4710792"/>
            <a:ext cx="3452648" cy="1168539"/>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r>
              <a:rPr lang="da-DK" sz="1600" dirty="0" smtClean="0"/>
              <a:t>”Når vores 8-årige ikke vil i seng, så bærer vi hende op ad trapperne”</a:t>
            </a:r>
            <a:endParaRPr lang="da-DK" sz="1600" dirty="0"/>
          </a:p>
        </p:txBody>
      </p:sp>
      <p:sp>
        <p:nvSpPr>
          <p:cNvPr id="9"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10"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7</a:t>
            </a:r>
            <a:endParaRPr lang="en-GB" dirty="0"/>
          </a:p>
        </p:txBody>
      </p:sp>
      <p:sp>
        <p:nvSpPr>
          <p:cNvPr id="11" name="Oval billedforklaring 10"/>
          <p:cNvSpPr/>
          <p:nvPr/>
        </p:nvSpPr>
        <p:spPr>
          <a:xfrm>
            <a:off x="1191292" y="1367421"/>
            <a:ext cx="3452648" cy="1861006"/>
          </a:xfrm>
          <a:prstGeom prst="wedgeEllipseCallout">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smtClean="0">
                <a:ln>
                  <a:noFill/>
                </a:ln>
                <a:solidFill>
                  <a:prstClr val="black"/>
                </a:solidFill>
                <a:effectLst/>
                <a:uLnTx/>
                <a:uFillTx/>
                <a:latin typeface="Arial"/>
                <a:cs typeface="+mn-cs"/>
              </a:rPr>
              <a:t>”Når vores 10-årige prøver at åbne sikkerhedsselen, mens vi kører, så holder vi hans hænder”</a:t>
            </a:r>
          </a:p>
        </p:txBody>
      </p:sp>
      <p:sp>
        <p:nvSpPr>
          <p:cNvPr id="12" name="Oval billedforklaring 11"/>
          <p:cNvSpPr/>
          <p:nvPr/>
        </p:nvSpPr>
        <p:spPr>
          <a:xfrm>
            <a:off x="0" y="3709321"/>
            <a:ext cx="3452648" cy="1514773"/>
          </a:xfrm>
          <a:prstGeom prst="wedgeEllipseCallout">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smtClean="0">
                <a:ln>
                  <a:noFill/>
                </a:ln>
                <a:solidFill>
                  <a:prstClr val="black"/>
                </a:solidFill>
                <a:effectLst/>
                <a:uLnTx/>
                <a:uFillTx/>
                <a:latin typeface="Arial"/>
                <a:cs typeface="+mn-cs"/>
              </a:rPr>
              <a:t>”Når vores teenagedreng ikke</a:t>
            </a:r>
            <a:r>
              <a:rPr kumimoji="0" lang="da-DK" sz="1600" b="0" i="0" u="none" strike="noStrike" kern="0" cap="none" spc="0" normalizeH="0" noProof="0" dirty="0" smtClean="0">
                <a:ln>
                  <a:noFill/>
                </a:ln>
                <a:solidFill>
                  <a:prstClr val="black"/>
                </a:solidFill>
                <a:effectLst/>
                <a:uLnTx/>
                <a:uFillTx/>
                <a:latin typeface="Arial"/>
                <a:cs typeface="+mn-cs"/>
              </a:rPr>
              <a:t> </a:t>
            </a:r>
            <a:r>
              <a:rPr kumimoji="0" lang="da-DK" sz="1600" b="0" i="0" u="none" strike="noStrike" kern="0" cap="none" spc="0" normalizeH="0" baseline="0" noProof="0" dirty="0" smtClean="0">
                <a:ln>
                  <a:noFill/>
                </a:ln>
                <a:solidFill>
                  <a:prstClr val="black"/>
                </a:solidFill>
                <a:effectLst/>
                <a:uLnTx/>
                <a:uFillTx/>
                <a:latin typeface="Arial"/>
                <a:cs typeface="+mn-cs"/>
              </a:rPr>
              <a:t>vil stå op, så kaster vi en smule vand i hovedet på ham”</a:t>
            </a:r>
          </a:p>
        </p:txBody>
      </p:sp>
      <p:sp>
        <p:nvSpPr>
          <p:cNvPr id="13" name="Oval billedforklaring 12"/>
          <p:cNvSpPr/>
          <p:nvPr/>
        </p:nvSpPr>
        <p:spPr>
          <a:xfrm>
            <a:off x="3025723" y="4710792"/>
            <a:ext cx="3452648" cy="1168539"/>
          </a:xfrm>
          <a:prstGeom prst="wedgeEllipseCallout">
            <a:avLst/>
          </a:prstGeom>
          <a:gradFill rotWithShape="1">
            <a:gsLst>
              <a:gs pos="0">
                <a:srgbClr val="E72644">
                  <a:tint val="50000"/>
                  <a:satMod val="300000"/>
                </a:srgbClr>
              </a:gs>
              <a:gs pos="35000">
                <a:srgbClr val="E72644">
                  <a:tint val="37000"/>
                  <a:satMod val="300000"/>
                </a:srgbClr>
              </a:gs>
              <a:gs pos="100000">
                <a:srgbClr val="E72644">
                  <a:tint val="15000"/>
                  <a:satMod val="350000"/>
                </a:srgbClr>
              </a:gs>
            </a:gsLst>
            <a:lin ang="16200000" scaled="1"/>
          </a:gradFill>
          <a:ln w="9525" cap="flat" cmpd="sng" algn="ctr">
            <a:solidFill>
              <a:srgbClr val="E72644">
                <a:shade val="95000"/>
                <a:satMod val="105000"/>
              </a:srgbClr>
            </a:solidFill>
            <a:prstDash val="solid"/>
          </a:ln>
          <a:effectLst>
            <a:outerShdw blurRad="40000" dist="20000" dir="5400000" rotWithShape="0">
              <a:srgbClr val="000000">
                <a:alpha val="38000"/>
              </a:srgb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smtClean="0">
                <a:ln>
                  <a:noFill/>
                </a:ln>
                <a:solidFill>
                  <a:prstClr val="black"/>
                </a:solidFill>
                <a:effectLst/>
                <a:uLnTx/>
                <a:uFillTx/>
                <a:latin typeface="Arial"/>
                <a:cs typeface="+mn-cs"/>
              </a:rPr>
              <a:t>”Når vores 8-årige ikke vil i seng, så bærer vi hende op ad trapperne”</a:t>
            </a:r>
          </a:p>
        </p:txBody>
      </p:sp>
    </p:spTree>
    <p:extLst>
      <p:ext uri="{BB962C8B-B14F-4D97-AF65-F5344CB8AC3E}">
        <p14:creationId xmlns:p14="http://schemas.microsoft.com/office/powerpoint/2010/main" val="2841704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algn="ctr"/>
            <a:r>
              <a:rPr lang="da-DK" dirty="0" smtClean="0"/>
              <a:t>Omsorg og magt</a:t>
            </a:r>
            <a:endParaRPr lang="da-DK" dirty="0"/>
          </a:p>
        </p:txBody>
      </p:sp>
      <p:sp>
        <p:nvSpPr>
          <p:cNvPr id="5" name="Undertitel 4"/>
          <p:cNvSpPr>
            <a:spLocks noGrp="1"/>
          </p:cNvSpPr>
          <p:nvPr>
            <p:ph type="subTitle" idx="1"/>
          </p:nvPr>
        </p:nvSpPr>
        <p:spPr/>
        <p:txBody>
          <a:bodyPr/>
          <a:lstStyle/>
          <a:p>
            <a:endParaRPr lang="da-DK"/>
          </a:p>
        </p:txBody>
      </p:sp>
    </p:spTree>
    <p:extLst>
      <p:ext uri="{BB962C8B-B14F-4D97-AF65-F5344CB8AC3E}">
        <p14:creationId xmlns:p14="http://schemas.microsoft.com/office/powerpoint/2010/main" val="690165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607429"/>
            <a:ext cx="8350250" cy="796162"/>
          </a:xfrm>
        </p:spPr>
        <p:txBody>
          <a:bodyPr>
            <a:normAutofit fontScale="90000"/>
          </a:bodyPr>
          <a:lstStyle/>
          <a:p>
            <a:r>
              <a:rPr lang="da-DK" sz="2200" dirty="0" smtClean="0"/>
              <a:t>Magtanvendelse eller indgreb i selvbestemmelsesretten m.v. ifølge lovgivningen</a:t>
            </a:r>
            <a:r>
              <a:rPr lang="da-DK" sz="2400" dirty="0" smtClean="0"/>
              <a:t/>
            </a:r>
            <a:br>
              <a:rPr lang="da-DK" sz="2400" dirty="0" smtClean="0"/>
            </a:br>
            <a:endParaRPr lang="da-DK" dirty="0">
              <a:latin typeface="+mn-lt"/>
            </a:endParaRPr>
          </a:p>
        </p:txBody>
      </p:sp>
      <p:sp>
        <p:nvSpPr>
          <p:cNvPr id="3" name="Pladsholder til indhold 2"/>
          <p:cNvSpPr>
            <a:spLocks noGrp="1"/>
          </p:cNvSpPr>
          <p:nvPr>
            <p:ph idx="1"/>
          </p:nvPr>
        </p:nvSpPr>
        <p:spPr/>
        <p:txBody>
          <a:bodyPr/>
          <a:lstStyle/>
          <a:p>
            <a:pPr eaLnBrk="1" hangingPunct="1">
              <a:buFont typeface="Arial" charset="0"/>
              <a:buNone/>
            </a:pPr>
            <a:endParaRPr lang="da-DK" dirty="0">
              <a:solidFill>
                <a:schemeClr val="bg2"/>
              </a:solidFill>
            </a:endParaRPr>
          </a:p>
          <a:p>
            <a:pPr eaLnBrk="1" hangingPunct="1">
              <a:buFont typeface="Arial" charset="0"/>
              <a:buNone/>
            </a:pPr>
            <a:r>
              <a:rPr lang="da-DK" dirty="0">
                <a:latin typeface="+mn-lt"/>
              </a:rPr>
              <a:t>	</a:t>
            </a:r>
            <a:endParaRPr lang="da-DK" dirty="0"/>
          </a:p>
          <a:p>
            <a:pPr marL="0" indent="0">
              <a:buNone/>
            </a:pPr>
            <a:endParaRPr lang="da-DK" sz="1600" dirty="0">
              <a:latin typeface="+mn-lt"/>
            </a:endParaRPr>
          </a:p>
        </p:txBody>
      </p:sp>
      <p:graphicFrame>
        <p:nvGraphicFramePr>
          <p:cNvPr id="4" name="Tabel 3"/>
          <p:cNvGraphicFramePr>
            <a:graphicFrameLocks noGrp="1"/>
          </p:cNvGraphicFramePr>
          <p:nvPr>
            <p:extLst>
              <p:ext uri="{D42A27DB-BD31-4B8C-83A1-F6EECF244321}">
                <p14:modId xmlns:p14="http://schemas.microsoft.com/office/powerpoint/2010/main" val="1125979754"/>
              </p:ext>
            </p:extLst>
          </p:nvPr>
        </p:nvGraphicFramePr>
        <p:xfrm>
          <a:off x="520825" y="1610160"/>
          <a:ext cx="8324194" cy="3904151"/>
        </p:xfrm>
        <a:graphic>
          <a:graphicData uri="http://schemas.openxmlformats.org/drawingml/2006/table">
            <a:tbl>
              <a:tblPr firstRow="1" bandRow="1">
                <a:tableStyleId>{21E4AEA4-8DFA-4A89-87EB-49C32662AFE0}</a:tableStyleId>
              </a:tblPr>
              <a:tblGrid>
                <a:gridCol w="3618468"/>
                <a:gridCol w="4705726"/>
              </a:tblGrid>
              <a:tr h="0">
                <a:tc>
                  <a:txBody>
                    <a:bodyPr/>
                    <a:lstStyle/>
                    <a:p>
                      <a:r>
                        <a:rPr lang="da-DK" sz="1400" dirty="0" smtClean="0"/>
                        <a:t>Gælder i plejefamilier</a:t>
                      </a:r>
                      <a:endParaRPr lang="da-DK" sz="1400" dirty="0"/>
                    </a:p>
                  </a:txBody>
                  <a:tcPr/>
                </a:tc>
                <a:tc>
                  <a:txBody>
                    <a:bodyPr/>
                    <a:lstStyle/>
                    <a:p>
                      <a:r>
                        <a:rPr lang="da-DK" sz="1400" dirty="0" smtClean="0"/>
                        <a:t>Gælder IKKE i plejefamilier</a:t>
                      </a:r>
                    </a:p>
                    <a:p>
                      <a:r>
                        <a:rPr lang="da-DK" sz="1400" dirty="0" smtClean="0"/>
                        <a:t>Eksempler</a:t>
                      </a:r>
                      <a:r>
                        <a:rPr lang="da-DK" sz="1400" baseline="0" dirty="0" smtClean="0"/>
                        <a:t> på typer af magtanvendelser, der er hjemmel til i a</a:t>
                      </a:r>
                      <a:r>
                        <a:rPr lang="da-DK" sz="1400" dirty="0" smtClean="0"/>
                        <a:t>ndre anbringelsestyper</a:t>
                      </a:r>
                    </a:p>
                    <a:p>
                      <a:r>
                        <a:rPr lang="da-DK" sz="1400" dirty="0" smtClean="0"/>
                        <a:t>(fx</a:t>
                      </a:r>
                      <a:r>
                        <a:rPr lang="da-DK" sz="1400" baseline="0" dirty="0" smtClean="0"/>
                        <a:t> døgninstitutioner, sikrede institutioner m.fl.)</a:t>
                      </a:r>
                      <a:endParaRPr lang="da-DK" sz="1400" b="0" dirty="0" smtClean="0"/>
                    </a:p>
                  </a:txBody>
                  <a:tcPr/>
                </a:tc>
              </a:tr>
              <a:tr h="431800">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da-DK" sz="1400" dirty="0" smtClean="0"/>
                        <a:t>Mindre</a:t>
                      </a:r>
                      <a:r>
                        <a:rPr lang="da-DK" sz="1400" baseline="0" dirty="0" smtClean="0"/>
                        <a:t> nødvendige indgreb (omsorgshandlinger) som led i </a:t>
                      </a:r>
                      <a:r>
                        <a:rPr lang="da-DK" sz="1400" dirty="0" smtClean="0"/>
                        <a:t> voksenansvaret</a:t>
                      </a:r>
                      <a:endParaRPr lang="da-DK" sz="1400" b="1" dirty="0" smtClean="0"/>
                    </a:p>
                  </a:txBody>
                  <a:tcPr/>
                </a:tc>
                <a:tc>
                  <a:txBody>
                    <a:bodyPr/>
                    <a:lstStyle/>
                    <a:p>
                      <a:pPr algn="l"/>
                      <a:r>
                        <a:rPr lang="da-DK" sz="1400" dirty="0" smtClean="0"/>
                        <a:t>Fysisk fastholdelse</a:t>
                      </a:r>
                      <a:endParaRPr lang="da-DK" sz="1400" dirty="0"/>
                    </a:p>
                  </a:txBody>
                  <a:tcPr/>
                </a:tc>
              </a:tr>
              <a:tr h="597071">
                <a:tc>
                  <a:txBody>
                    <a:bodyPr/>
                    <a:lstStyle/>
                    <a:p>
                      <a:r>
                        <a:rPr lang="da-DK" sz="1400" dirty="0" smtClean="0"/>
                        <a:t>Fysisk</a:t>
                      </a:r>
                      <a:r>
                        <a:rPr lang="da-DK" sz="1400" baseline="0" dirty="0" smtClean="0"/>
                        <a:t> guidning i kommunale plejefamilier</a:t>
                      </a:r>
                      <a:endParaRPr lang="da-DK"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kern="1200" dirty="0" smtClean="0">
                          <a:effectLst/>
                        </a:rPr>
                        <a:t>Isolation</a:t>
                      </a:r>
                      <a:endParaRPr lang="da-DK" sz="1400" dirty="0" smtClean="0">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400" baseline="0" dirty="0" smtClean="0"/>
                        <a:t>Afværgehjælp i kommunale plejefamilier</a:t>
                      </a:r>
                      <a:endParaRPr lang="da-DK" sz="1400" dirty="0" smtClean="0"/>
                    </a:p>
                    <a:p>
                      <a:endParaRPr lang="da-DK"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kern="1200" dirty="0" smtClean="0">
                          <a:effectLst/>
                        </a:rPr>
                        <a:t>Tilbageholdelse</a:t>
                      </a:r>
                      <a:r>
                        <a:rPr lang="da-DK" sz="1400" kern="1200" baseline="0" dirty="0" smtClean="0">
                          <a:effectLst/>
                        </a:rPr>
                        <a:t> af effekter / genstande</a:t>
                      </a:r>
                      <a:endParaRPr lang="da-DK" sz="1400" dirty="0" smtClean="0">
                        <a:effectLst/>
                      </a:endParaRPr>
                    </a:p>
                  </a:txBody>
                  <a:tcPr/>
                </a:tc>
              </a:tr>
              <a:tr h="370840">
                <a:tc>
                  <a:txBody>
                    <a:bodyPr/>
                    <a:lstStyle/>
                    <a:p>
                      <a:endParaRPr lang="da-DK"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kern="1200" dirty="0" smtClean="0">
                          <a:effectLst/>
                        </a:rPr>
                        <a:t>Undersøgelse af værelse</a:t>
                      </a:r>
                      <a:endParaRPr lang="da-DK" sz="1400" dirty="0" smtClean="0">
                        <a:effectLst/>
                      </a:endParaRPr>
                    </a:p>
                  </a:txBody>
                  <a:tcPr/>
                </a:tc>
              </a:tr>
              <a:tr h="370840">
                <a:tc>
                  <a:txBody>
                    <a:bodyPr/>
                    <a:lstStyle/>
                    <a:p>
                      <a:endParaRPr lang="da-DK"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kern="1200" dirty="0" smtClean="0">
                          <a:effectLst/>
                        </a:rPr>
                        <a:t>Undersøgelse af person</a:t>
                      </a:r>
                      <a:endParaRPr lang="da-DK" sz="1400" dirty="0" smtClean="0">
                        <a:effectLst/>
                      </a:endParaRPr>
                    </a:p>
                  </a:txBody>
                  <a:tcPr/>
                </a:tc>
              </a:tr>
              <a:tr h="370840">
                <a:tc>
                  <a:txBody>
                    <a:bodyPr/>
                    <a:lstStyle/>
                    <a:p>
                      <a:endParaRPr lang="da-DK"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kern="1200" dirty="0" smtClean="0">
                          <a:effectLst/>
                        </a:rPr>
                        <a:t>Kontrol med kommunikation </a:t>
                      </a:r>
                      <a:endParaRPr lang="da-DK" sz="1400" dirty="0" smtClean="0">
                        <a:effectLst/>
                      </a:endParaRPr>
                    </a:p>
                  </a:txBody>
                  <a:tcPr/>
                </a:tc>
              </a:tr>
            </a:tbl>
          </a:graphicData>
        </a:graphic>
      </p:graphicFrame>
      <p:sp>
        <p:nvSpPr>
          <p:cNvPr id="6" name="Pladsholder til sidefod 2"/>
          <p:cNvSpPr txBox="1">
            <a:spLocks/>
          </p:cNvSpPr>
          <p:nvPr/>
        </p:nvSpPr>
        <p:spPr>
          <a:xfrm>
            <a:off x="191813" y="6356350"/>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l">
              <a:defRPr/>
            </a:pPr>
            <a:r>
              <a:rPr lang="en-GB" dirty="0" smtClean="0"/>
              <a:t>Kultur og dialog som redskab til konfliktnedtrapning</a:t>
            </a:r>
            <a:endParaRPr lang="en-GB" dirty="0"/>
          </a:p>
        </p:txBody>
      </p:sp>
      <p:sp>
        <p:nvSpPr>
          <p:cNvPr id="7" name="Pladsholder til sidefod 2"/>
          <p:cNvSpPr txBox="1">
            <a:spLocks/>
          </p:cNvSpPr>
          <p:nvPr/>
        </p:nvSpPr>
        <p:spPr>
          <a:xfrm>
            <a:off x="6098626" y="6355309"/>
            <a:ext cx="2895600" cy="365125"/>
          </a:xfrm>
          <a:prstGeom prst="rect">
            <a:avLst/>
          </a:prstGeom>
          <a:ln/>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defRPr/>
            </a:pPr>
            <a:r>
              <a:rPr lang="en-GB" dirty="0" smtClean="0"/>
              <a:t>9</a:t>
            </a:r>
            <a:endParaRPr lang="en-GB" dirty="0"/>
          </a:p>
        </p:txBody>
      </p:sp>
    </p:spTree>
    <p:extLst>
      <p:ext uri="{BB962C8B-B14F-4D97-AF65-F5344CB8AC3E}">
        <p14:creationId xmlns:p14="http://schemas.microsoft.com/office/powerpoint/2010/main" val="2903813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rugerdefineret design">
  <a:themeElements>
    <a:clrScheme name="Kont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2037</TotalTime>
  <Words>1712</Words>
  <Application>Microsoft Office PowerPoint</Application>
  <PresentationFormat>Skærmshow (4:3)</PresentationFormat>
  <Paragraphs>272</Paragraphs>
  <Slides>25</Slides>
  <Notes>25</Notes>
  <HiddenSlides>0</HiddenSlides>
  <MMClips>0</MMClips>
  <ScaleCrop>false</ScaleCrop>
  <HeadingPairs>
    <vt:vector size="4" baseType="variant">
      <vt:variant>
        <vt:lpstr>Tema</vt:lpstr>
      </vt:variant>
      <vt:variant>
        <vt:i4>2</vt:i4>
      </vt:variant>
      <vt:variant>
        <vt:lpstr>Diastitler</vt:lpstr>
      </vt:variant>
      <vt:variant>
        <vt:i4>25</vt:i4>
      </vt:variant>
    </vt:vector>
  </HeadingPairs>
  <TitlesOfParts>
    <vt:vector size="27" baseType="lpstr">
      <vt:lpstr>Brugerdefineret design</vt:lpstr>
      <vt:lpstr>Kontortema</vt:lpstr>
      <vt:lpstr>Voksenansvar for anbragte børn og unge  Kultur og dialog som redskab til konfliktnedtrapning</vt:lpstr>
      <vt:lpstr>Formål</vt:lpstr>
      <vt:lpstr>Indhold</vt:lpstr>
      <vt:lpstr> Hvad er magt?</vt:lpstr>
      <vt:lpstr>Øvelse: Hvad er magt?</vt:lpstr>
      <vt:lpstr>Øvelse: Hvor vil du placere dig selv på skalaen?</vt:lpstr>
      <vt:lpstr>Opsamling i plenum: Hvad er magt?</vt:lpstr>
      <vt:lpstr>Omsorg og magt</vt:lpstr>
      <vt:lpstr>Magtanvendelse eller indgreb i selvbestemmelsesretten m.v. ifølge lovgivningen </vt:lpstr>
      <vt:lpstr>Øvelse: Fysisk guidning</vt:lpstr>
      <vt:lpstr>Omsorg og magt</vt:lpstr>
      <vt:lpstr> Konkret afvejning ved varetagelse af hensyn </vt:lpstr>
      <vt:lpstr>Forbud mod ydmygende, hånende og nedværdigende behandling</vt:lpstr>
      <vt:lpstr>Forbud mod ydmygende, hånende og nedværdigende behandling</vt:lpstr>
      <vt:lpstr>Oplæg til dialog: Dilemmafilm om Dan og Henrik</vt:lpstr>
      <vt:lpstr>Øvelse:  Hvad er ydmygende, hånende og nedværdigende behandling for jer?</vt:lpstr>
      <vt:lpstr>Øvelse:  Ydmygende, hånende og nedværdigende behandling – fortsat  </vt:lpstr>
      <vt:lpstr>Sprog, kultur og etik </vt:lpstr>
      <vt:lpstr>Sprog og dialog som en del af forebyggelsen</vt:lpstr>
      <vt:lpstr>Personlige holdninger og professionel etik</vt:lpstr>
      <vt:lpstr>Regler og adfærdsnormer </vt:lpstr>
      <vt:lpstr>Forslag til mulige emner, der kan være en løbende dialog om i familien</vt:lpstr>
      <vt:lpstr>Øvelse: Hvor vil du placere dig selv på skalaen?</vt:lpstr>
      <vt:lpstr>  Opsamling</vt:lpstr>
      <vt:lpstr>Litteratur</vt:lpstr>
    </vt:vector>
  </TitlesOfParts>
  <Company>Bysted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Henriette Grube Andersen</dc:creator>
  <cp:lastModifiedBy>Annie Gaardsted Frandsen</cp:lastModifiedBy>
  <cp:revision>394</cp:revision>
  <cp:lastPrinted>2016-12-22T12:23:34Z</cp:lastPrinted>
  <dcterms:created xsi:type="dcterms:W3CDTF">2008-07-07T11:45:09Z</dcterms:created>
  <dcterms:modified xsi:type="dcterms:W3CDTF">2017-02-05T01:00:57Z</dcterms:modified>
</cp:coreProperties>
</file>