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u" initials="m" lastIdx="2" clrIdx="0"/>
  <p:cmAuthor id="1" name="stine kjær" initials="st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Tema_1_topbare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4" r="-1"/>
          <a:stretch/>
        </p:blipFill>
        <p:spPr>
          <a:xfrm>
            <a:off x="-541" y="20298"/>
            <a:ext cx="2252119" cy="888422"/>
          </a:xfrm>
          <a:prstGeom prst="rect">
            <a:avLst/>
          </a:prstGeom>
        </p:spPr>
      </p:pic>
      <p:pic>
        <p:nvPicPr>
          <p:cNvPr id="8" name="Billede 7" descr="Tema_1_splat.png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80" y="6093296"/>
            <a:ext cx="648000" cy="64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685331A2-646F-4E01-A1FC-E15DD0D87566}" type="datetimeFigureOut">
              <a:rPr lang="da-DK" smtClean="0"/>
              <a:pPr/>
              <a:t>24/11/15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44408" y="6237312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2762D953-8861-424E-9C24-2AC90165DD2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06290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167662" y="2520000"/>
            <a:ext cx="485261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da-DK" sz="4800" dirty="0" smtClean="0">
                <a:latin typeface="Georgia"/>
                <a:cs typeface="Georgia"/>
              </a:rPr>
              <a:t>Selvbestemmelse</a:t>
            </a:r>
          </a:p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da-DK" sz="2400" dirty="0" smtClean="0">
                <a:latin typeface="Georgia"/>
                <a:cs typeface="Georgia"/>
              </a:rPr>
              <a:t>Jeg bestemmer selv </a:t>
            </a:r>
          </a:p>
          <a:p>
            <a:endParaRPr lang="da-DK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  <p:sp>
        <p:nvSpPr>
          <p:cNvPr id="3" name="Ellipse 2" descr="Grønt lys"/>
          <p:cNvSpPr/>
          <p:nvPr/>
        </p:nvSpPr>
        <p:spPr>
          <a:xfrm>
            <a:off x="6840000" y="1440000"/>
            <a:ext cx="976160" cy="97616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96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vinde taler til tre andre medlemmer af et råd" title="Rå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02" y="2420888"/>
            <a:ext cx="6447195" cy="2371678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120230" y="5400000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Georgia"/>
                <a:cs typeface="Georgia"/>
              </a:rPr>
              <a:t>Sidder selv i brugerråd/beboerråd</a:t>
            </a:r>
            <a:endParaRPr lang="da-DK" sz="2400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2044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n mand og en kvinde holder i hånden." title="Kærest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47" y="1079500"/>
            <a:ext cx="4076700" cy="4686300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39180" y="5400000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eorgia"/>
                <a:cs typeface="Georgia"/>
              </a:rPr>
              <a:t>Med kæreste/venner</a:t>
            </a:r>
            <a:endParaRPr lang="da-DK" sz="2400" dirty="0">
              <a:latin typeface="Georgia"/>
              <a:cs typeface="Georgia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449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214727" y="2520000"/>
            <a:ext cx="47335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da-DK" sz="4800" dirty="0" smtClean="0">
                <a:latin typeface="Georgia"/>
                <a:cs typeface="Georgia"/>
              </a:rPr>
              <a:t>Indflydelse</a:t>
            </a:r>
          </a:p>
          <a:p>
            <a:pPr algn="ctr">
              <a:spcAft>
                <a:spcPts val="600"/>
              </a:spcAft>
            </a:pPr>
            <a:r>
              <a:rPr lang="da-DK" sz="2400" dirty="0" smtClean="0">
                <a:latin typeface="Georgia"/>
                <a:cs typeface="Georgia"/>
              </a:rPr>
              <a:t>Andre bestemmer, </a:t>
            </a:r>
            <a:br>
              <a:rPr lang="da-DK" sz="2400" dirty="0" smtClean="0">
                <a:latin typeface="Georgia"/>
                <a:cs typeface="Georgia"/>
              </a:rPr>
            </a:br>
            <a:r>
              <a:rPr lang="da-DK" sz="2400" dirty="0" smtClean="0">
                <a:latin typeface="Georgia"/>
                <a:cs typeface="Georgia"/>
              </a:rPr>
              <a:t>men jeg har indflydelse</a:t>
            </a:r>
          </a:p>
          <a:p>
            <a:endParaRPr lang="da-DK" dirty="0">
              <a:latin typeface="Georgia"/>
              <a:cs typeface="Georgia"/>
            </a:endParaRPr>
          </a:p>
        </p:txBody>
      </p:sp>
      <p:sp>
        <p:nvSpPr>
          <p:cNvPr id="7" name="Ellipse 6" descr="Andre bestemmer, men jeg har indflydelse"/>
          <p:cNvSpPr/>
          <p:nvPr/>
        </p:nvSpPr>
        <p:spPr>
          <a:xfrm>
            <a:off x="6840000" y="1440000"/>
            <a:ext cx="976160" cy="97616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870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710921" y="5400000"/>
            <a:ext cx="366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eorgia"/>
                <a:cs typeface="Georgia"/>
              </a:rPr>
              <a:t>Møde med sagsbehandler</a:t>
            </a:r>
            <a:endParaRPr lang="da-DK" sz="2400" dirty="0">
              <a:latin typeface="Georgia"/>
              <a:cs typeface="Georgia"/>
            </a:endParaRPr>
          </a:p>
        </p:txBody>
      </p:sp>
      <p:pic>
        <p:nvPicPr>
          <p:cNvPr id="4" name="Billede 3" descr=" En mand står og taler med sin sagsbehandler." title="Møde med sagsbehandl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74117"/>
            <a:ext cx="3284113" cy="4199021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2519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vinde taler til tre andre medlemmer af et råd" title="Rå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02" y="2353466"/>
            <a:ext cx="6447195" cy="2371678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628900" y="5400000"/>
            <a:ext cx="381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Georgia"/>
                <a:cs typeface="Georgia"/>
              </a:rPr>
              <a:t>Brugerråd/beboerråd</a:t>
            </a:r>
            <a:endParaRPr lang="da-DK" sz="2400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2044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Mand taler til større forsamling" title="Forsamling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67043"/>
            <a:ext cx="5575300" cy="4508500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59832" y="5400000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eorgia"/>
                <a:cs typeface="Georgia"/>
              </a:rPr>
              <a:t>I større forsamlinger</a:t>
            </a:r>
            <a:endParaRPr lang="da-DK" sz="2400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125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  <a:endParaRPr lang="da-DK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8" name="Billede 7" descr="En mand er i brusebad og børster sine tænder" title="Bad og tandbørstn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2573446" cy="3610652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784706" y="5400000"/>
            <a:ext cx="361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Georgia"/>
                <a:cs typeface="Georgia"/>
              </a:rPr>
              <a:t>Bad og tandbørstning</a:t>
            </a:r>
            <a:endParaRPr lang="da-DK" sz="2800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08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627784" y="5400000"/>
            <a:ext cx="387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Mad, drikke og rygning</a:t>
            </a:r>
            <a:endParaRPr lang="da-DK" sz="2800" dirty="0">
              <a:latin typeface="Georgia"/>
              <a:cs typeface="Georgia"/>
            </a:endParaRPr>
          </a:p>
        </p:txBody>
      </p:sp>
      <p:pic>
        <p:nvPicPr>
          <p:cNvPr id="6" name="Billede 5" descr="En kvinde står med en gulerod i den ene hånd, en drink i den anden, samt en pibe og en cigaret i mundvigen" title="Mad, drikke og rygn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1" y="1686501"/>
            <a:ext cx="3144997" cy="348499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422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249992" y="5400000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Georgia"/>
                <a:cs typeface="Georgia"/>
              </a:rPr>
              <a:t>Besøg af venner</a:t>
            </a:r>
            <a:endParaRPr lang="da-DK" sz="2800" dirty="0">
              <a:latin typeface="Georgia"/>
              <a:cs typeface="Georgia"/>
            </a:endParaRPr>
          </a:p>
        </p:txBody>
      </p:sp>
      <p:pic>
        <p:nvPicPr>
          <p:cNvPr id="11" name="Billede 10" descr="En mand åbner døren til sit hjem og tager imod tre besøgende." title="Besøg af venner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43177" y="1628800"/>
            <a:ext cx="3923996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08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065767" y="5400000"/>
            <a:ext cx="114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Penge</a:t>
            </a:r>
            <a:endParaRPr lang="da-DK" sz="2800" dirty="0">
              <a:latin typeface="Georgia"/>
              <a:cs typeface="Georgia"/>
            </a:endParaRPr>
          </a:p>
        </p:txBody>
      </p:sp>
      <p:pic>
        <p:nvPicPr>
          <p:cNvPr id="4" name="Billede 3" descr="En pengekasse, hvor udaf der flyver pengesedler, mønter, lænestol, kaffemaskine, kost og en bog..jpg" title="Pen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73" y="1268760"/>
            <a:ext cx="3530254" cy="4003825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995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353630" y="5400000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Tøj</a:t>
            </a:r>
            <a:endParaRPr lang="da-DK" sz="2800" dirty="0">
              <a:latin typeface="Georgia"/>
              <a:cs typeface="Georgia"/>
            </a:endParaRPr>
          </a:p>
        </p:txBody>
      </p:sp>
      <p:graphicFrame>
        <p:nvGraphicFramePr>
          <p:cNvPr id="2050" name="Object 2" descr="Pige med sjovt tøj på" title="Tøj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59484"/>
              </p:ext>
            </p:extLst>
          </p:nvPr>
        </p:nvGraphicFramePr>
        <p:xfrm>
          <a:off x="3593938" y="1412776"/>
          <a:ext cx="2140112" cy="373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Foto" r:id="rId3" imgW="14975390" imgH="20180952" progId="">
                  <p:embed/>
                </p:oleObj>
              </mc:Choice>
              <mc:Fallback>
                <p:oleObj name="Photo Editor Foto" r:id="rId3" imgW="14975390" imgH="201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938" y="1412776"/>
                        <a:ext cx="2140112" cy="373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995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628353" y="2520000"/>
            <a:ext cx="58959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da-DK" sz="4800" dirty="0" smtClean="0">
                <a:latin typeface="Georgia"/>
                <a:cs typeface="Georgia"/>
              </a:rPr>
              <a:t>Medbestemmelse</a:t>
            </a:r>
          </a:p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da-DK" sz="2400" dirty="0" smtClean="0">
                <a:latin typeface="Georgia"/>
                <a:cs typeface="Georgia"/>
              </a:rPr>
              <a:t>Jeg bestemmer sammen med andre </a:t>
            </a:r>
          </a:p>
          <a:p>
            <a:pPr algn="ctr"/>
            <a:endParaRPr lang="da-DK" dirty="0">
              <a:latin typeface="Georgia"/>
              <a:cs typeface="Georgia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06384" y="252773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7" name="Ellipse 6" descr="Jeg bestemmer sammen med andre"/>
          <p:cNvSpPr/>
          <p:nvPr/>
        </p:nvSpPr>
        <p:spPr>
          <a:xfrm>
            <a:off x="6840000" y="1440000"/>
            <a:ext cx="976160" cy="976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7037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5948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pic>
        <p:nvPicPr>
          <p:cNvPr id="10" name="Billede 9" descr="I en stue står en mand og en kvinde, og en dreng sidder ved bordet og læser." title="I fællesrum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308375" cy="3227748"/>
          </a:xfrm>
          <a:prstGeom prst="rect">
            <a:avLst/>
          </a:prstGeom>
        </p:spPr>
      </p:pic>
      <p:sp>
        <p:nvSpPr>
          <p:cNvPr id="11" name="Tekstfelt 8"/>
          <p:cNvSpPr txBox="1"/>
          <p:nvPr/>
        </p:nvSpPr>
        <p:spPr>
          <a:xfrm>
            <a:off x="3584053" y="5400000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I fællesrum</a:t>
            </a:r>
            <a:endParaRPr lang="da-DK" sz="2800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9806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5948"/>
            <a:ext cx="9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Georgia"/>
                <a:cs typeface="Georgia"/>
              </a:rPr>
              <a:t>Tema 1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120319" y="5400000"/>
            <a:ext cx="90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Valg</a:t>
            </a:r>
            <a:endParaRPr lang="da-DK" sz="2800" dirty="0">
              <a:latin typeface="Georgia"/>
              <a:cs typeface="Georgia"/>
            </a:endParaRPr>
          </a:p>
        </p:txBody>
      </p:sp>
      <p:pic>
        <p:nvPicPr>
          <p:cNvPr id="6" name="Billede 5" descr="En kvinde står ved en stemmeurne, hvori hun kommer sin stemmeseddel." title="Val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212771" cy="419644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257469" y="24647"/>
            <a:ext cx="16483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b="1" dirty="0">
                <a:solidFill>
                  <a:srgbClr val="2E9C94"/>
                </a:solidFill>
                <a:latin typeface="Georgia"/>
                <a:cs typeface="Georgia"/>
              </a:rPr>
              <a:t>Begrebskort</a:t>
            </a:r>
          </a:p>
          <a:p>
            <a:endParaRPr lang="da-DK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9806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F_MD_RiskFactor xmlns="http://schemas.microsoft.com/sharepoint/v3/fields" xsi:nil="true"/>
    <PF_MD_BenefitFactor xmlns="http://schemas.microsoft.com/sharepoint/v3/fields" xsi:nil="true"/>
    <PF_MD_ProjectEndDate xmlns="http://schemas.microsoft.com/sharepoint/v3" xsi:nil="true"/>
    <PF_MD_Strategy xmlns="http://schemas.microsoft.com/sharepoint/v3/fields" xsi:nil="true"/>
    <PF_MD_ProjectStartDate xmlns="http://schemas.microsoft.com/sharepoint/v3" xsi:nil="true"/>
    <PF_MD_Title xmlns="http://schemas.microsoft.com/sharepoint/v3/fields" xsi:nil="true"/>
    <PF_MD_Status xmlns="http://schemas.microsoft.com/sharepoint/v3/fields" xsi:nil="true"/>
    <PF_MD_ProjectExecutive xmlns="http://schemas.microsoft.com/sharepoint/v3/fields" xsi:nil="true"/>
    <PF_MD_ProjectManager xmlns="http://schemas.microsoft.com/sharepoint/v3/fields" xsi:nil="true"/>
    <PF_MD_ProjectType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21412A5841C84E82BFF22E98492C64" ma:contentTypeVersion="10" ma:contentTypeDescription="Opret et nyt dokument." ma:contentTypeScope="" ma:versionID="43335d97466c26abc735c1a29bb81be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d5d9af4c9cda630bf352ecef82d76dc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_MD_Status" minOccurs="0"/>
                <xsd:element ref="ns2:PF_MD_ProjectType" minOccurs="0"/>
                <xsd:element ref="ns2:PF_MD_Strategy" minOccurs="0"/>
                <xsd:element ref="ns2:PF_MD_BenefitFactor" minOccurs="0"/>
                <xsd:element ref="ns2:PF_MD_RiskFactor" minOccurs="0"/>
                <xsd:element ref="ns2:PF_MD_Title" minOccurs="0"/>
                <xsd:element ref="ns2:PF_MD_ProjectManager" minOccurs="0"/>
                <xsd:element ref="ns2:PF_MD_ProjectExecutive" minOccurs="0"/>
                <xsd:element ref="ns1:PF_MD_ProjectStartDate" minOccurs="0"/>
                <xsd:element ref="ns1:PF_MD_ProjectEn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F_MD_ProjectStartDate" ma:index="16" nillable="true" ma:displayName="Projektets startdato" ma:format="DateOnly" ma:internalName="PF_MD_ProjectStartDate">
      <xsd:simpleType>
        <xsd:restriction base="dms:DateTime"/>
      </xsd:simpleType>
    </xsd:element>
    <xsd:element name="PF_MD_ProjectEndDate" ma:index="17" nillable="true" ma:displayName="Projektets slutdato" ma:format="DateOnly" ma:internalName="PF_MD_Project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PF_MD_Status" ma:index="8" nillable="true" ma:displayName="Projektstatus" ma:internalName="PF_MD_Status">
      <xsd:simpleType>
        <xsd:restriction base="dms:Text"/>
      </xsd:simpleType>
    </xsd:element>
    <xsd:element name="PF_MD_ProjectType" ma:index="9" nillable="true" ma:displayName="Projekttype" ma:internalName="PF_MD_ProjectType">
      <xsd:simpleType>
        <xsd:restriction base="dms:Text"/>
      </xsd:simpleType>
    </xsd:element>
    <xsd:element name="PF_MD_Strategy" ma:index="10" nillable="true" ma:displayName="Projektstrategi" ma:internalName="PF_MD_Strategy">
      <xsd:simpleType>
        <xsd:restriction base="dms:Text"/>
      </xsd:simpleType>
    </xsd:element>
    <xsd:element name="PF_MD_BenefitFactor" ma:index="11" nillable="true" ma:displayName="Projektudbytte" ma:internalName="PF_MD_BenefitFactor">
      <xsd:simpleType>
        <xsd:restriction base="dms:Text"/>
      </xsd:simpleType>
    </xsd:element>
    <xsd:element name="PF_MD_RiskFactor" ma:index="12" nillable="true" ma:displayName="Projektrisiko" ma:internalName="PF_MD_RiskFactor">
      <xsd:simpleType>
        <xsd:restriction base="dms:Text"/>
      </xsd:simpleType>
    </xsd:element>
    <xsd:element name="PF_MD_Title" ma:index="13" nillable="true" ma:displayName="Projekttitel" ma:internalName="PF_MD_Title">
      <xsd:simpleType>
        <xsd:restriction base="dms:Text"/>
      </xsd:simpleType>
    </xsd:element>
    <xsd:element name="PF_MD_ProjectManager" ma:index="14" nillable="true" ma:displayName="Projektleder" ma:internalName="PF_MD_ProjectManager">
      <xsd:simpleType>
        <xsd:restriction base="dms:Text"/>
      </xsd:simpleType>
    </xsd:element>
    <xsd:element name="PF_MD_ProjectExecutive" ma:index="15" nillable="true" ma:displayName="Projektstyregruppeformand" ma:internalName="PF_MD_ProjectExecutiv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39AA3-68C3-4AB0-BA66-3D5E9F2BBC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1F7C7-5860-4449-B895-DF1FF052398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8BFCFF-29BA-4D15-8F57-8E08CB438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109</Words>
  <Application>Microsoft Macintosh PowerPoint</Application>
  <PresentationFormat>Skærmshow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Kontortema</vt:lpstr>
      <vt:lpstr>Photo Editor Foto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Socialstyrelsen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stine kjær</dc:creator>
  <cp:lastModifiedBy>Harriet Jensen</cp:lastModifiedBy>
  <cp:revision>12</cp:revision>
  <dcterms:created xsi:type="dcterms:W3CDTF">2015-09-24T11:19:30Z</dcterms:created>
  <dcterms:modified xsi:type="dcterms:W3CDTF">2015-11-24T13:52:29Z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0x010100C421412A5841C84E82BFF22E98492C64</vt:lpwstr>
  </property>
</Properties>
</file>